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73" r:id="rId5"/>
    <p:sldId id="280" r:id="rId6"/>
    <p:sldId id="262" r:id="rId7"/>
    <p:sldId id="275" r:id="rId8"/>
    <p:sldId id="279" r:id="rId9"/>
    <p:sldId id="271" r:id="rId10"/>
    <p:sldId id="274" r:id="rId11"/>
    <p:sldId id="276" r:id="rId12"/>
    <p:sldId id="277" r:id="rId13"/>
    <p:sldId id="272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Hyeseong" initials="LH" lastIdx="1" clrIdx="0">
    <p:extLst>
      <p:ext uri="{19B8F6BF-5375-455C-9EA6-DF929625EA0E}">
        <p15:presenceInfo xmlns:p15="http://schemas.microsoft.com/office/powerpoint/2012/main" userId="1ef6017248b46f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68"/>
    <a:srgbClr val="D8FF5D"/>
    <a:srgbClr val="347051"/>
    <a:srgbClr val="7FC7C4"/>
    <a:srgbClr val="4D7731"/>
    <a:srgbClr val="8B6453"/>
    <a:srgbClr val="2D533E"/>
    <a:srgbClr val="A37865"/>
    <a:srgbClr val="001642"/>
    <a:srgbClr val="AEDC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1851" autoAdjust="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jpe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AA4F7-25A7-499A-BEEA-C5FB83D3F9DD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BE5F3-85B5-42DA-9ECC-41246F33EB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431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83411-E999-4A6D-9EEE-3B180AE82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9344D7-F249-4C90-8BDB-B1A6B7D76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E71274-4EAF-40C3-A67D-249CA70FC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BEE344-569E-44B9-8EF5-563B3B44F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515EB4-DBE0-4F7A-9AA0-1A978587C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27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3AC36-5952-473D-84E0-C7E89FFA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D6F822-5DDB-447F-AE9F-54F0B1B86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9E302D-AD69-4A5E-8164-68AF778F3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47A998-67ED-46FC-900D-8D0F5172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FEB6F9-036C-401D-B603-3D62E23F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46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F2F128A-A8F9-40B6-A124-E6954A4AD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54C275-B6BD-4791-9F44-751DF6741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143008-684B-4EA7-B2B2-AA6FFA21B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A56863-0D21-42B0-9FD2-05E849F0C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D244B-8243-42B1-915C-B9A1E7423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65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88F05-2FEE-4DA7-BD4F-F070D96F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D3DE1F-7F75-407E-A280-361AA0123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0CA48D-2FF8-4E65-9BB3-2FA10019D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B67C5-395C-472E-9504-3845A892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005430-6468-4116-82AF-A6A8A7D7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769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7F98C-1834-45C5-AD90-F64944DF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73D08A-680E-4031-AD3A-30BF1D0E3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26E7ED-1960-4DCD-8684-1808874BC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00827C-2980-424B-B60B-F2F05933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C90BA1-B3CD-4CDA-8974-F35DD9B4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93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0F24E-9413-4BEE-952A-9BD776511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85F36E-8615-46D9-A300-3BC65D5D3D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630AD4-35D9-4E86-973A-1D6563900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3EB0B6-F162-4EDC-9ABA-48E53242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14D9E1-A87E-4B6D-AB27-8B1717029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450536-BDC8-44FD-AFC3-A945EEFF5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404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4B7102-B58B-4BA7-8F9B-D1DB0DB0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5A7540-13F3-40D8-AA0A-A73117F23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34ED92-A16D-406E-8D57-3BEE10E46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9C3BDE-2F37-4F78-ADE4-3DD901567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4F48C0-1572-4DEE-8050-B5B088582B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6CE10F6-F7A8-44D0-B1EE-D6E779F2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5E8096C-DF41-45F9-AFBD-F4600612B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E4BD3A-6403-4A10-AA68-F82A6496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137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F29F7-B1EC-4C05-81BB-AC4B5F91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2919E1-A103-4907-A69E-5CBB5208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03E4E6-4C97-4713-8F23-0675CCE1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BB5EBB-8FE8-4C54-953E-860C70F5F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891AB83-8BED-4992-891F-293EE8CA3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B88C91-AE7A-4F89-BD35-B42A1282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6F9C3D-5E59-4875-838B-548D994A0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93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8970F6-1BCA-4DC9-9DBC-467AD34D6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1BBF43-AE2D-4D72-AE56-AA76FCA9E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14D5EC-9995-4B25-85A3-096608D3F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BD0327-B547-4FCD-87E8-94101C579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F5A14C-D057-4D35-954B-603E5650A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216AAC-2081-4437-B3A4-85F04099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8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0922F-A683-4E84-99F5-6676171FA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F21DB1-9DC6-4E7D-B483-25D03CB6A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2C2CC1-1008-435D-8FC2-44271A19B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682452-A010-489D-A998-18182680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B7A01B-E9BD-497F-B605-4DB9C10C4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C5D2F2-B2CE-4E4B-8CA5-85F606A6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442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CBE18BE-9D9B-4363-9A5D-23AC301B0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2C3211-7643-4651-9B5C-FB0CF32D4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76097D-EF6B-499E-A683-97D4C2B2FF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78FBE-D576-4CED-873F-5DE8BFCE1A4A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80F954-63C5-4544-B545-EF1167C20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7C278A-C5DB-48DE-B766-53883A0D90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63C5F-C719-420D-B70D-6F4D4C3188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783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.ieee.org/document/6909637/keywords#keywords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rnp.tistory.com/entry/%ED%86%B5%EC%8B%A0%EC%84%9C%EB%B2%84%ED%81%B4%EB%9D%BC%EC%9D%B4%EC%96%B8%ED%8A%B8-%EA%B0%84%EC%9D%98-%ED%86%B5%EC%8B%A0-%EB%B0%A9%EB%B2%95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외, 잔디, 대지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D41E85EF-3264-420E-AEDF-BCC520341B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BEED598-7782-49C5-AC8D-23E2C08EA9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922ADD9-02F7-4601-A535-D0016979AA24}"/>
              </a:ext>
            </a:extLst>
          </p:cNvPr>
          <p:cNvSpPr/>
          <p:nvPr/>
        </p:nvSpPr>
        <p:spPr>
          <a:xfrm>
            <a:off x="300032" y="3071098"/>
            <a:ext cx="46805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lain" startAt="3"/>
            </a:pP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20143592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최영재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20143606 </a:t>
            </a:r>
            <a:r>
              <a:rPr lang="ko-KR" altLang="en-US" sz="28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이혜성</a:t>
            </a:r>
            <a:endParaRPr lang="en-US" altLang="ko-KR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	   20146703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박지호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5A70F27-151F-41E6-AA9D-D7A2F21EDC35}"/>
              </a:ext>
            </a:extLst>
          </p:cNvPr>
          <p:cNvSpPr/>
          <p:nvPr/>
        </p:nvSpPr>
        <p:spPr>
          <a:xfrm>
            <a:off x="115689" y="1066429"/>
            <a:ext cx="748535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얼굴 인식을 이용한 </a:t>
            </a:r>
            <a:r>
              <a:rPr lang="en-US" altLang="ko-KR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Smart handler</a:t>
            </a:r>
            <a:r>
              <a:rPr lang="ko-KR" altLang="en-US" sz="6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E2A7C92-367C-43F2-8096-1D8E13A65D74}"/>
              </a:ext>
            </a:extLst>
          </p:cNvPr>
          <p:cNvGrpSpPr/>
          <p:nvPr/>
        </p:nvGrpSpPr>
        <p:grpSpPr>
          <a:xfrm>
            <a:off x="10240873" y="1554833"/>
            <a:ext cx="1379628" cy="798374"/>
            <a:chOff x="7116672" y="2342233"/>
            <a:chExt cx="5016999" cy="290327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DD18FEC-02BC-4D88-8018-5B1BAA563081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42A5FEE7-4EC3-4E4F-B202-D64F6EFBD708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02739A1-CD09-4DC9-87FF-C34DD24D0E7A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19AC3538-388F-47A8-8666-9473E48126F5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A753CBE2-7690-45F6-AA38-BB89115A1444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0551BFC-D2F8-48A0-8D5A-329C99CAEDF6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4A3B3EE-737C-490A-8145-A5D2D3139FDD}"/>
              </a:ext>
            </a:extLst>
          </p:cNvPr>
          <p:cNvGrpSpPr/>
          <p:nvPr/>
        </p:nvGrpSpPr>
        <p:grpSpPr>
          <a:xfrm rot="10582715">
            <a:off x="8218689" y="1778332"/>
            <a:ext cx="774791" cy="448362"/>
            <a:chOff x="7116672" y="2342233"/>
            <a:chExt cx="5016999" cy="2903278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FA4FB44-2FC0-4375-A592-3CE48E6CB4EC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04A7F9B6-ACAB-43CB-A2B8-37FB80FC878F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9795D4C-3F41-41CD-A97A-B46F2D3216B4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5CD4007D-A5F5-4623-B960-6DCE1B7CF9B4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83B2F17-3E92-43AA-A68A-34D72151D31D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5AB96CF-F89B-40A1-BE04-AA45F0F9B0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E616B6A-64C5-4369-AA87-1A1597CB86F4}"/>
              </a:ext>
            </a:extLst>
          </p:cNvPr>
          <p:cNvGrpSpPr/>
          <p:nvPr/>
        </p:nvGrpSpPr>
        <p:grpSpPr>
          <a:xfrm rot="10582715">
            <a:off x="9297682" y="3006749"/>
            <a:ext cx="1242701" cy="762724"/>
            <a:chOff x="7666315" y="2342233"/>
            <a:chExt cx="4467356" cy="2741899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8C9F53A-0195-4F73-ACCB-1891C8DD4FB9}"/>
                </a:ext>
              </a:extLst>
            </p:cNvPr>
            <p:cNvSpPr/>
            <p:nvPr/>
          </p:nvSpPr>
          <p:spPr>
            <a:xfrm>
              <a:off x="7735672" y="2894769"/>
              <a:ext cx="1731746" cy="1731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71E2C59-1C70-4D3C-AC35-3A180ABF7173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F9329611-B81E-4B3E-ABF4-7ECCB94398AE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E3AFA-1872-4EAF-9916-0D69E43D3FD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03549984-9B15-439F-BFE2-A0283925E946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B2E4E8A8-E139-460B-8AED-26F1E634519E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B0FFB59-E586-4CDB-BABD-D9893BCB3C29}"/>
              </a:ext>
            </a:extLst>
          </p:cNvPr>
          <p:cNvSpPr/>
          <p:nvPr/>
        </p:nvSpPr>
        <p:spPr>
          <a:xfrm>
            <a:off x="6923599" y="5650198"/>
            <a:ext cx="5268402" cy="1226902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883" h="1316041">
                <a:moveTo>
                  <a:pt x="773429" y="167019"/>
                </a:moveTo>
                <a:cubicBezTo>
                  <a:pt x="1832399" y="-36181"/>
                  <a:pt x="3882580" y="-166004"/>
                  <a:pt x="3993883" y="465989"/>
                </a:cubicBezTo>
                <a:lnTo>
                  <a:pt x="3993883" y="1316041"/>
                </a:lnTo>
                <a:lnTo>
                  <a:pt x="425086" y="1316041"/>
                </a:lnTo>
                <a:cubicBezTo>
                  <a:pt x="-619942" y="1078176"/>
                  <a:pt x="564646" y="184065"/>
                  <a:pt x="773429" y="167019"/>
                </a:cubicBezTo>
                <a:close/>
              </a:path>
            </a:pathLst>
          </a:custGeom>
          <a:solidFill>
            <a:srgbClr val="AEDC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0E8F0F5-C9A1-4242-8E51-13D0F8DBA3DB}"/>
              </a:ext>
            </a:extLst>
          </p:cNvPr>
          <p:cNvSpPr/>
          <p:nvPr/>
        </p:nvSpPr>
        <p:spPr>
          <a:xfrm>
            <a:off x="7908615" y="5619332"/>
            <a:ext cx="3855366" cy="474626"/>
          </a:xfrm>
          <a:custGeom>
            <a:avLst/>
            <a:gdLst>
              <a:gd name="connsiteX0" fmla="*/ 0 w 3721100"/>
              <a:gd name="connsiteY0" fmla="*/ 145248 h 290495"/>
              <a:gd name="connsiteX1" fmla="*/ 1860550 w 3721100"/>
              <a:gd name="connsiteY1" fmla="*/ 0 h 290495"/>
              <a:gd name="connsiteX2" fmla="*/ 3721100 w 3721100"/>
              <a:gd name="connsiteY2" fmla="*/ 145248 h 290495"/>
              <a:gd name="connsiteX3" fmla="*/ 1860550 w 3721100"/>
              <a:gd name="connsiteY3" fmla="*/ 290496 h 290495"/>
              <a:gd name="connsiteX4" fmla="*/ 0 w 3721100"/>
              <a:gd name="connsiteY4" fmla="*/ 145248 h 290495"/>
              <a:gd name="connsiteX0" fmla="*/ 66409 w 3787509"/>
              <a:gd name="connsiteY0" fmla="*/ 145248 h 347962"/>
              <a:gd name="connsiteX1" fmla="*/ 1926959 w 3787509"/>
              <a:gd name="connsiteY1" fmla="*/ 0 h 347962"/>
              <a:gd name="connsiteX2" fmla="*/ 3787509 w 3787509"/>
              <a:gd name="connsiteY2" fmla="*/ 145248 h 347962"/>
              <a:gd name="connsiteX3" fmla="*/ 1926959 w 3787509"/>
              <a:gd name="connsiteY3" fmla="*/ 290496 h 347962"/>
              <a:gd name="connsiteX4" fmla="*/ 557164 w 3787509"/>
              <a:gd name="connsiteY4" fmla="*/ 340756 h 347962"/>
              <a:gd name="connsiteX5" fmla="*/ 66409 w 3787509"/>
              <a:gd name="connsiteY5" fmla="*/ 145248 h 347962"/>
              <a:gd name="connsiteX0" fmla="*/ 66409 w 3787509"/>
              <a:gd name="connsiteY0" fmla="*/ 145248 h 345248"/>
              <a:gd name="connsiteX1" fmla="*/ 1926959 w 3787509"/>
              <a:gd name="connsiteY1" fmla="*/ 0 h 345248"/>
              <a:gd name="connsiteX2" fmla="*/ 3787509 w 3787509"/>
              <a:gd name="connsiteY2" fmla="*/ 145248 h 345248"/>
              <a:gd name="connsiteX3" fmla="*/ 1965059 w 3787509"/>
              <a:gd name="connsiteY3" fmla="*/ 252396 h 345248"/>
              <a:gd name="connsiteX4" fmla="*/ 557164 w 3787509"/>
              <a:gd name="connsiteY4" fmla="*/ 340756 h 345248"/>
              <a:gd name="connsiteX5" fmla="*/ 66409 w 3787509"/>
              <a:gd name="connsiteY5" fmla="*/ 145248 h 345248"/>
              <a:gd name="connsiteX0" fmla="*/ 66409 w 3787509"/>
              <a:gd name="connsiteY0" fmla="*/ 145248 h 447838"/>
              <a:gd name="connsiteX1" fmla="*/ 1926959 w 3787509"/>
              <a:gd name="connsiteY1" fmla="*/ 0 h 447838"/>
              <a:gd name="connsiteX2" fmla="*/ 3787509 w 3787509"/>
              <a:gd name="connsiteY2" fmla="*/ 145248 h 447838"/>
              <a:gd name="connsiteX3" fmla="*/ 1965059 w 3787509"/>
              <a:gd name="connsiteY3" fmla="*/ 252396 h 447838"/>
              <a:gd name="connsiteX4" fmla="*/ 557164 w 3787509"/>
              <a:gd name="connsiteY4" fmla="*/ 340756 h 447838"/>
              <a:gd name="connsiteX5" fmla="*/ 66409 w 3787509"/>
              <a:gd name="connsiteY5" fmla="*/ 145248 h 447838"/>
              <a:gd name="connsiteX0" fmla="*/ 134266 w 3855366"/>
              <a:gd name="connsiteY0" fmla="*/ 145248 h 447838"/>
              <a:gd name="connsiteX1" fmla="*/ 1994816 w 3855366"/>
              <a:gd name="connsiteY1" fmla="*/ 0 h 447838"/>
              <a:gd name="connsiteX2" fmla="*/ 3855366 w 3855366"/>
              <a:gd name="connsiteY2" fmla="*/ 145248 h 447838"/>
              <a:gd name="connsiteX3" fmla="*/ 2032916 w 3855366"/>
              <a:gd name="connsiteY3" fmla="*/ 252396 h 447838"/>
              <a:gd name="connsiteX4" fmla="*/ 625021 w 3855366"/>
              <a:gd name="connsiteY4" fmla="*/ 340756 h 447838"/>
              <a:gd name="connsiteX5" fmla="*/ 134266 w 3855366"/>
              <a:gd name="connsiteY5" fmla="*/ 145248 h 447838"/>
              <a:gd name="connsiteX0" fmla="*/ 134266 w 3855366"/>
              <a:gd name="connsiteY0" fmla="*/ 145248 h 474626"/>
              <a:gd name="connsiteX1" fmla="*/ 1994816 w 3855366"/>
              <a:gd name="connsiteY1" fmla="*/ 0 h 474626"/>
              <a:gd name="connsiteX2" fmla="*/ 3855366 w 3855366"/>
              <a:gd name="connsiteY2" fmla="*/ 145248 h 474626"/>
              <a:gd name="connsiteX3" fmla="*/ 2032916 w 3855366"/>
              <a:gd name="connsiteY3" fmla="*/ 252396 h 474626"/>
              <a:gd name="connsiteX4" fmla="*/ 625021 w 3855366"/>
              <a:gd name="connsiteY4" fmla="*/ 340756 h 474626"/>
              <a:gd name="connsiteX5" fmla="*/ 134266 w 3855366"/>
              <a:gd name="connsiteY5" fmla="*/ 145248 h 474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55366" h="474626">
                <a:moveTo>
                  <a:pt x="134266" y="145248"/>
                </a:moveTo>
                <a:cubicBezTo>
                  <a:pt x="362565" y="88455"/>
                  <a:pt x="967263" y="0"/>
                  <a:pt x="1994816" y="0"/>
                </a:cubicBezTo>
                <a:cubicBezTo>
                  <a:pt x="3022369" y="0"/>
                  <a:pt x="3855366" y="65030"/>
                  <a:pt x="3855366" y="145248"/>
                </a:cubicBezTo>
                <a:cubicBezTo>
                  <a:pt x="3855366" y="225466"/>
                  <a:pt x="2507807" y="92811"/>
                  <a:pt x="2032916" y="252396"/>
                </a:cubicBezTo>
                <a:cubicBezTo>
                  <a:pt x="1558025" y="411981"/>
                  <a:pt x="147713" y="612614"/>
                  <a:pt x="625021" y="340756"/>
                </a:cubicBezTo>
                <a:cubicBezTo>
                  <a:pt x="-91471" y="392748"/>
                  <a:pt x="-94033" y="202041"/>
                  <a:pt x="134266" y="145248"/>
                </a:cubicBezTo>
                <a:close/>
              </a:path>
            </a:pathLst>
          </a:custGeom>
          <a:solidFill>
            <a:srgbClr val="192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CE15F21C-A24A-418D-981A-3E4781AB9AEE}"/>
              </a:ext>
            </a:extLst>
          </p:cNvPr>
          <p:cNvGrpSpPr/>
          <p:nvPr/>
        </p:nvGrpSpPr>
        <p:grpSpPr>
          <a:xfrm>
            <a:off x="7249493" y="5619332"/>
            <a:ext cx="881202" cy="505492"/>
            <a:chOff x="6738643" y="6093958"/>
            <a:chExt cx="881202" cy="505492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BD42F11F-6590-4AD4-8001-00C5A5616C5C}"/>
                </a:ext>
              </a:extLst>
            </p:cNvPr>
            <p:cNvSpPr/>
            <p:nvPr/>
          </p:nvSpPr>
          <p:spPr>
            <a:xfrm>
              <a:off x="6923599" y="6093958"/>
              <a:ext cx="556997" cy="47462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30BDFAE7-0F84-43D4-9506-8C0694305E10}"/>
                </a:ext>
              </a:extLst>
            </p:cNvPr>
            <p:cNvSpPr/>
            <p:nvPr/>
          </p:nvSpPr>
          <p:spPr>
            <a:xfrm>
              <a:off x="7341346" y="6331271"/>
              <a:ext cx="278499" cy="237313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B49CDAC0-7C6C-4233-9EEE-E6CBE044FC2D}"/>
                </a:ext>
              </a:extLst>
            </p:cNvPr>
            <p:cNvSpPr/>
            <p:nvPr/>
          </p:nvSpPr>
          <p:spPr>
            <a:xfrm>
              <a:off x="6738643" y="6228304"/>
              <a:ext cx="435559" cy="371146"/>
            </a:xfrm>
            <a:prstGeom prst="ellipse">
              <a:avLst/>
            </a:prstGeom>
            <a:solidFill>
              <a:srgbClr val="347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9FFC0F39-C4DF-48D1-BA0C-CE5945B1191E}"/>
                </a:ext>
              </a:extLst>
            </p:cNvPr>
            <p:cNvGrpSpPr/>
            <p:nvPr/>
          </p:nvGrpSpPr>
          <p:grpSpPr>
            <a:xfrm>
              <a:off x="7172490" y="6449927"/>
              <a:ext cx="71492" cy="140426"/>
              <a:chOff x="6949793" y="3931748"/>
              <a:chExt cx="140180" cy="327799"/>
            </a:xfrm>
          </p:grpSpPr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5187E6B-8DB8-4EEC-9896-93E997E583E7}"/>
                  </a:ext>
                </a:extLst>
              </p:cNvPr>
              <p:cNvSpPr/>
              <p:nvPr/>
            </p:nvSpPr>
            <p:spPr>
              <a:xfrm>
                <a:off x="6949793" y="3936870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직사각형 80">
                <a:extLst>
                  <a:ext uri="{FF2B5EF4-FFF2-40B4-BE49-F238E27FC236}">
                    <a16:creationId xmlns:a16="http://schemas.microsoft.com/office/drawing/2014/main" id="{1F5ACDE6-89C5-4B95-BE85-1CDE7A2BC859}"/>
                  </a:ext>
                </a:extLst>
              </p:cNvPr>
              <p:cNvSpPr/>
              <p:nvPr/>
            </p:nvSpPr>
            <p:spPr>
              <a:xfrm rot="1213551">
                <a:off x="7007915" y="3931748"/>
                <a:ext cx="82058" cy="322677"/>
              </a:xfrm>
              <a:custGeom>
                <a:avLst/>
                <a:gdLst>
                  <a:gd name="connsiteX0" fmla="*/ 0 w 108251"/>
                  <a:gd name="connsiteY0" fmla="*/ 0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0 w 108251"/>
                  <a:gd name="connsiteY4" fmla="*/ 0 h 325058"/>
                  <a:gd name="connsiteX0" fmla="*/ 35719 w 108251"/>
                  <a:gd name="connsiteY0" fmla="*/ 4763 h 325058"/>
                  <a:gd name="connsiteX1" fmla="*/ 108251 w 108251"/>
                  <a:gd name="connsiteY1" fmla="*/ 0 h 325058"/>
                  <a:gd name="connsiteX2" fmla="*/ 108251 w 108251"/>
                  <a:gd name="connsiteY2" fmla="*/ 325058 h 325058"/>
                  <a:gd name="connsiteX3" fmla="*/ 0 w 108251"/>
                  <a:gd name="connsiteY3" fmla="*/ 325058 h 325058"/>
                  <a:gd name="connsiteX4" fmla="*/ 35719 w 108251"/>
                  <a:gd name="connsiteY4" fmla="*/ 4763 h 325058"/>
                  <a:gd name="connsiteX0" fmla="*/ 35719 w 108251"/>
                  <a:gd name="connsiteY0" fmla="*/ 2382 h 322677"/>
                  <a:gd name="connsiteX1" fmla="*/ 79676 w 108251"/>
                  <a:gd name="connsiteY1" fmla="*/ 0 h 322677"/>
                  <a:gd name="connsiteX2" fmla="*/ 108251 w 108251"/>
                  <a:gd name="connsiteY2" fmla="*/ 322677 h 322677"/>
                  <a:gd name="connsiteX3" fmla="*/ 0 w 108251"/>
                  <a:gd name="connsiteY3" fmla="*/ 322677 h 322677"/>
                  <a:gd name="connsiteX4" fmla="*/ 35719 w 108251"/>
                  <a:gd name="connsiteY4" fmla="*/ 2382 h 322677"/>
                  <a:gd name="connsiteX0" fmla="*/ 9526 w 82058"/>
                  <a:gd name="connsiteY0" fmla="*/ 2382 h 322677"/>
                  <a:gd name="connsiteX1" fmla="*/ 53483 w 82058"/>
                  <a:gd name="connsiteY1" fmla="*/ 0 h 322677"/>
                  <a:gd name="connsiteX2" fmla="*/ 82058 w 82058"/>
                  <a:gd name="connsiteY2" fmla="*/ 322677 h 322677"/>
                  <a:gd name="connsiteX3" fmla="*/ 0 w 82058"/>
                  <a:gd name="connsiteY3" fmla="*/ 303627 h 322677"/>
                  <a:gd name="connsiteX4" fmla="*/ 9526 w 82058"/>
                  <a:gd name="connsiteY4" fmla="*/ 2382 h 32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058" h="322677">
                    <a:moveTo>
                      <a:pt x="9526" y="2382"/>
                    </a:moveTo>
                    <a:lnTo>
                      <a:pt x="53483" y="0"/>
                    </a:lnTo>
                    <a:lnTo>
                      <a:pt x="82058" y="322677"/>
                    </a:lnTo>
                    <a:lnTo>
                      <a:pt x="0" y="303627"/>
                    </a:lnTo>
                    <a:lnTo>
                      <a:pt x="9526" y="2382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7E08C457-0642-4ABD-BD3B-F7EA6891F529}"/>
                </a:ext>
              </a:extLst>
            </p:cNvPr>
            <p:cNvSpPr/>
            <p:nvPr/>
          </p:nvSpPr>
          <p:spPr>
            <a:xfrm>
              <a:off x="6916945" y="6141139"/>
              <a:ext cx="117696" cy="371147"/>
            </a:xfrm>
            <a:custGeom>
              <a:avLst/>
              <a:gdLst>
                <a:gd name="connsiteX0" fmla="*/ 0 w 435559"/>
                <a:gd name="connsiteY0" fmla="*/ 185573 h 371146"/>
                <a:gd name="connsiteX1" fmla="*/ 217780 w 435559"/>
                <a:gd name="connsiteY1" fmla="*/ 0 h 371146"/>
                <a:gd name="connsiteX2" fmla="*/ 435560 w 435559"/>
                <a:gd name="connsiteY2" fmla="*/ 185573 h 371146"/>
                <a:gd name="connsiteX3" fmla="*/ 217780 w 435559"/>
                <a:gd name="connsiteY3" fmla="*/ 371146 h 371146"/>
                <a:gd name="connsiteX4" fmla="*/ 0 w 435559"/>
                <a:gd name="connsiteY4" fmla="*/ 185573 h 371146"/>
                <a:gd name="connsiteX0" fmla="*/ 0 w 218518"/>
                <a:gd name="connsiteY0" fmla="*/ 185630 h 371251"/>
                <a:gd name="connsiteX1" fmla="*/ 217780 w 218518"/>
                <a:gd name="connsiteY1" fmla="*/ 57 h 371251"/>
                <a:gd name="connsiteX2" fmla="*/ 75992 w 218518"/>
                <a:gd name="connsiteY2" fmla="*/ 171343 h 371251"/>
                <a:gd name="connsiteX3" fmla="*/ 217780 w 218518"/>
                <a:gd name="connsiteY3" fmla="*/ 371203 h 371251"/>
                <a:gd name="connsiteX4" fmla="*/ 0 w 218518"/>
                <a:gd name="connsiteY4" fmla="*/ 185630 h 371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18" h="371251">
                  <a:moveTo>
                    <a:pt x="0" y="185630"/>
                  </a:moveTo>
                  <a:cubicBezTo>
                    <a:pt x="0" y="83141"/>
                    <a:pt x="205115" y="2438"/>
                    <a:pt x="217780" y="57"/>
                  </a:cubicBezTo>
                  <a:cubicBezTo>
                    <a:pt x="230445" y="-2324"/>
                    <a:pt x="75992" y="68854"/>
                    <a:pt x="75992" y="171343"/>
                  </a:cubicBezTo>
                  <a:cubicBezTo>
                    <a:pt x="75992" y="273832"/>
                    <a:pt x="230445" y="368822"/>
                    <a:pt x="217780" y="371203"/>
                  </a:cubicBezTo>
                  <a:cubicBezTo>
                    <a:pt x="205115" y="373584"/>
                    <a:pt x="0" y="288119"/>
                    <a:pt x="0" y="185630"/>
                  </a:cubicBezTo>
                  <a:close/>
                </a:path>
              </a:pathLst>
            </a:custGeom>
            <a:solidFill>
              <a:srgbClr val="2D53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:a16="http://schemas.microsoft.com/office/drawing/2014/main" id="{04C11CA9-8A55-44EF-B64E-A6BEC1F480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465"/>
          <a:stretch/>
        </p:blipFill>
        <p:spPr>
          <a:xfrm>
            <a:off x="6469834" y="6168423"/>
            <a:ext cx="1438781" cy="720443"/>
          </a:xfrm>
          <a:prstGeom prst="rect">
            <a:avLst/>
          </a:prstGeom>
        </p:spPr>
      </p:pic>
      <p:grpSp>
        <p:nvGrpSpPr>
          <p:cNvPr id="100" name="그룹 99">
            <a:extLst>
              <a:ext uri="{FF2B5EF4-FFF2-40B4-BE49-F238E27FC236}">
                <a16:creationId xmlns:a16="http://schemas.microsoft.com/office/drawing/2014/main" id="{59B117B2-BD96-46B0-B0A0-9418FE4D7E2F}"/>
              </a:ext>
            </a:extLst>
          </p:cNvPr>
          <p:cNvGrpSpPr/>
          <p:nvPr/>
        </p:nvGrpSpPr>
        <p:grpSpPr>
          <a:xfrm>
            <a:off x="6794813" y="5617258"/>
            <a:ext cx="424206" cy="446174"/>
            <a:chOff x="6923599" y="2794000"/>
            <a:chExt cx="424206" cy="446174"/>
          </a:xfrm>
        </p:grpSpPr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530B5F19-C5B1-4BFA-A088-4145665D4F63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988A5256-299A-447E-A748-A82D8B8D1290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492D68C4-F567-4074-8633-48E61FD5A39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2E7BB899-AD0F-4DBB-9A47-35E0C25BE1FB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C11B66D7-16CB-4B7D-BC89-88D3B956572B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2CB92C1B-BA5D-4CBE-85CE-65911B906AC2}"/>
              </a:ext>
            </a:extLst>
          </p:cNvPr>
          <p:cNvGrpSpPr/>
          <p:nvPr/>
        </p:nvGrpSpPr>
        <p:grpSpPr>
          <a:xfrm>
            <a:off x="6804285" y="6054393"/>
            <a:ext cx="227521" cy="239303"/>
            <a:chOff x="6923599" y="2794000"/>
            <a:chExt cx="424206" cy="446174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E0CF8F8-EB25-49FE-A4F3-22991DC94F30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EC0B343B-3A8F-42B7-8B1B-7CF19F4959BE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B772C01E-3676-4CAC-BACC-FC59F7895DF2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2D46F7BF-BDBB-4125-A679-1916EBB6883D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223C75BC-E971-4812-B632-E092A83C1BAF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484647A9-D97E-4800-9764-E15EC2448B14}"/>
              </a:ext>
            </a:extLst>
          </p:cNvPr>
          <p:cNvGrpSpPr/>
          <p:nvPr/>
        </p:nvGrpSpPr>
        <p:grpSpPr>
          <a:xfrm>
            <a:off x="7109013" y="6040427"/>
            <a:ext cx="227521" cy="239303"/>
            <a:chOff x="6923599" y="2794000"/>
            <a:chExt cx="424206" cy="446174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92662AF5-27C1-46B5-9BD6-129758D35E91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CFE62066-BB84-4838-81A3-8E5C542AAE8B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7257C8C1-FD99-44DF-B27C-85A93F053934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B7CF3025-5CF2-43B0-A4E6-D1E42A46C26F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8E53379C-A286-44A5-B027-9FEF1FC34E0E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CE8E7D10-C632-49E6-8A13-5FD0E286E608}"/>
              </a:ext>
            </a:extLst>
          </p:cNvPr>
          <p:cNvGrpSpPr/>
          <p:nvPr/>
        </p:nvGrpSpPr>
        <p:grpSpPr>
          <a:xfrm>
            <a:off x="7211742" y="5821814"/>
            <a:ext cx="227521" cy="239303"/>
            <a:chOff x="6923599" y="2794000"/>
            <a:chExt cx="424206" cy="446174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F689F486-88C5-4E1E-8003-0FD080BD7162}"/>
                </a:ext>
              </a:extLst>
            </p:cNvPr>
            <p:cNvSpPr/>
            <p:nvPr/>
          </p:nvSpPr>
          <p:spPr>
            <a:xfrm>
              <a:off x="6923599" y="2794000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07E06664-F235-49C0-BD91-0CE97EABFF26}"/>
                </a:ext>
              </a:extLst>
            </p:cNvPr>
            <p:cNvSpPr/>
            <p:nvPr/>
          </p:nvSpPr>
          <p:spPr>
            <a:xfrm>
              <a:off x="6923599" y="2953424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621F355E-6411-4A56-BAD6-3C0F702C312B}"/>
                </a:ext>
              </a:extLst>
            </p:cNvPr>
            <p:cNvSpPr/>
            <p:nvPr/>
          </p:nvSpPr>
          <p:spPr>
            <a:xfrm>
              <a:off x="7090688" y="2828151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4EC86B4A-B3E8-48EE-97AE-C25190754EAC}"/>
                </a:ext>
              </a:extLst>
            </p:cNvPr>
            <p:cNvSpPr/>
            <p:nvPr/>
          </p:nvSpPr>
          <p:spPr>
            <a:xfrm>
              <a:off x="7052157" y="2983057"/>
              <a:ext cx="257117" cy="2571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4AE25E97-5052-45EB-8E89-C27C9DAF04E9}"/>
                </a:ext>
              </a:extLst>
            </p:cNvPr>
            <p:cNvSpPr/>
            <p:nvPr/>
          </p:nvSpPr>
          <p:spPr>
            <a:xfrm>
              <a:off x="7073627" y="2963679"/>
              <a:ext cx="109927" cy="10992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45925087-92CC-4A60-99EF-DA710E1D7D97}"/>
              </a:ext>
            </a:extLst>
          </p:cNvPr>
          <p:cNvGrpSpPr/>
          <p:nvPr/>
        </p:nvGrpSpPr>
        <p:grpSpPr>
          <a:xfrm>
            <a:off x="8775603" y="4209924"/>
            <a:ext cx="2497319" cy="1646558"/>
            <a:chOff x="8604916" y="3972097"/>
            <a:chExt cx="2497319" cy="1646558"/>
          </a:xfrm>
        </p:grpSpPr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6D536729-2628-4CCB-A498-62FC4E892EA8}"/>
                </a:ext>
              </a:extLst>
            </p:cNvPr>
            <p:cNvGrpSpPr/>
            <p:nvPr/>
          </p:nvGrpSpPr>
          <p:grpSpPr>
            <a:xfrm>
              <a:off x="10483966" y="4748869"/>
              <a:ext cx="618269" cy="869786"/>
              <a:chOff x="7729826" y="2687282"/>
              <a:chExt cx="1170421" cy="1646558"/>
            </a:xfrm>
          </p:grpSpPr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6F0D46F6-897E-4FD2-9527-7400397AB17E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44" name="이등변 삼각형 143">
                  <a:extLst>
                    <a:ext uri="{FF2B5EF4-FFF2-40B4-BE49-F238E27FC236}">
                      <a16:creationId xmlns:a16="http://schemas.microsoft.com/office/drawing/2014/main" id="{F6A659B6-70FE-4F30-8DFC-BD19EAE5A504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5" name="이등변 삼각형 144">
                  <a:extLst>
                    <a:ext uri="{FF2B5EF4-FFF2-40B4-BE49-F238E27FC236}">
                      <a16:creationId xmlns:a16="http://schemas.microsoft.com/office/drawing/2014/main" id="{193DAF07-706D-49BC-A98D-9D67727B42B9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6" name="이등변 삼각형 145">
                  <a:extLst>
                    <a:ext uri="{FF2B5EF4-FFF2-40B4-BE49-F238E27FC236}">
                      <a16:creationId xmlns:a16="http://schemas.microsoft.com/office/drawing/2014/main" id="{FB1F1DE9-0BDB-425D-B314-BCAA80E7F59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40" name="그룹 139">
                <a:extLst>
                  <a:ext uri="{FF2B5EF4-FFF2-40B4-BE49-F238E27FC236}">
                    <a16:creationId xmlns:a16="http://schemas.microsoft.com/office/drawing/2014/main" id="{631C5B8D-F246-4A9A-9429-33D7CD5C5F39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41" name="이등변 삼각형 50">
                  <a:extLst>
                    <a:ext uri="{FF2B5EF4-FFF2-40B4-BE49-F238E27FC236}">
                      <a16:creationId xmlns:a16="http://schemas.microsoft.com/office/drawing/2014/main" id="{DCC2B2A6-6D33-4141-9871-1752BBDD448F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2" name="이등변 삼각형 51">
                  <a:extLst>
                    <a:ext uri="{FF2B5EF4-FFF2-40B4-BE49-F238E27FC236}">
                      <a16:creationId xmlns:a16="http://schemas.microsoft.com/office/drawing/2014/main" id="{DBCFC3A3-E68E-47AA-81D0-CBDD4F67AB4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3" name="이등변 삼각형 52">
                  <a:extLst>
                    <a:ext uri="{FF2B5EF4-FFF2-40B4-BE49-F238E27FC236}">
                      <a16:creationId xmlns:a16="http://schemas.microsoft.com/office/drawing/2014/main" id="{28EFD431-5FAF-4782-A3F9-16A111CDAE1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ECD05F86-3402-444E-9427-3F911235356D}"/>
                </a:ext>
              </a:extLst>
            </p:cNvPr>
            <p:cNvGrpSpPr/>
            <p:nvPr/>
          </p:nvGrpSpPr>
          <p:grpSpPr>
            <a:xfrm>
              <a:off x="8604916" y="4077867"/>
              <a:ext cx="1091149" cy="1535038"/>
              <a:chOff x="7729826" y="2687282"/>
              <a:chExt cx="1170421" cy="1646558"/>
            </a:xfrm>
          </p:grpSpPr>
          <p:grpSp>
            <p:nvGrpSpPr>
              <p:cNvPr id="131" name="그룹 130">
                <a:extLst>
                  <a:ext uri="{FF2B5EF4-FFF2-40B4-BE49-F238E27FC236}">
                    <a16:creationId xmlns:a16="http://schemas.microsoft.com/office/drawing/2014/main" id="{D480B7E4-56D2-4672-93B7-68D46C2C1DA3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36" name="이등변 삼각형 135">
                  <a:extLst>
                    <a:ext uri="{FF2B5EF4-FFF2-40B4-BE49-F238E27FC236}">
                      <a16:creationId xmlns:a16="http://schemas.microsoft.com/office/drawing/2014/main" id="{CCC517B8-2FB7-4EB7-8002-97B0FCE8FEA2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7" name="이등변 삼각형 136">
                  <a:extLst>
                    <a:ext uri="{FF2B5EF4-FFF2-40B4-BE49-F238E27FC236}">
                      <a16:creationId xmlns:a16="http://schemas.microsoft.com/office/drawing/2014/main" id="{00B31083-43E1-4633-9606-20E8B418052D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8" name="이등변 삼각형 137">
                  <a:extLst>
                    <a:ext uri="{FF2B5EF4-FFF2-40B4-BE49-F238E27FC236}">
                      <a16:creationId xmlns:a16="http://schemas.microsoft.com/office/drawing/2014/main" id="{2E9751C0-6ECF-4358-9891-D4684FBF0FFF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32" name="그룹 131">
                <a:extLst>
                  <a:ext uri="{FF2B5EF4-FFF2-40B4-BE49-F238E27FC236}">
                    <a16:creationId xmlns:a16="http://schemas.microsoft.com/office/drawing/2014/main" id="{8235E4FB-48E8-4443-BA29-24900F1D1D67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33" name="이등변 삼각형 50">
                  <a:extLst>
                    <a:ext uri="{FF2B5EF4-FFF2-40B4-BE49-F238E27FC236}">
                      <a16:creationId xmlns:a16="http://schemas.microsoft.com/office/drawing/2014/main" id="{DBA27138-77EB-42D6-9DD4-ADC1C2C899D1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4" name="이등변 삼각형 51">
                  <a:extLst>
                    <a:ext uri="{FF2B5EF4-FFF2-40B4-BE49-F238E27FC236}">
                      <a16:creationId xmlns:a16="http://schemas.microsoft.com/office/drawing/2014/main" id="{63E972BD-E8BD-4F6B-9A78-76E5CBF773A3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5" name="이등변 삼각형 52">
                  <a:extLst>
                    <a:ext uri="{FF2B5EF4-FFF2-40B4-BE49-F238E27FC236}">
                      <a16:creationId xmlns:a16="http://schemas.microsoft.com/office/drawing/2014/main" id="{F098E2CE-91FF-449B-8F0E-C5B8C92325EB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189F5F20-0181-445B-93E3-E25AD1D9F3E2}"/>
                </a:ext>
              </a:extLst>
            </p:cNvPr>
            <p:cNvGrpSpPr/>
            <p:nvPr/>
          </p:nvGrpSpPr>
          <p:grpSpPr>
            <a:xfrm>
              <a:off x="9426815" y="3972097"/>
              <a:ext cx="1170421" cy="1646558"/>
              <a:chOff x="7729826" y="2687282"/>
              <a:chExt cx="1170421" cy="1646558"/>
            </a:xfrm>
          </p:grpSpPr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id="{EFDE2238-2768-4B7C-BF21-549BED6DEA77}"/>
                  </a:ext>
                </a:extLst>
              </p:cNvPr>
              <p:cNvGrpSpPr/>
              <p:nvPr/>
            </p:nvGrpSpPr>
            <p:grpSpPr>
              <a:xfrm>
                <a:off x="7729826" y="2687282"/>
                <a:ext cx="1170421" cy="1646558"/>
                <a:chOff x="6718359" y="1909189"/>
                <a:chExt cx="2029853" cy="2855614"/>
              </a:xfrm>
            </p:grpSpPr>
            <p:sp>
              <p:nvSpPr>
                <p:cNvPr id="128" name="이등변 삼각형 127">
                  <a:extLst>
                    <a:ext uri="{FF2B5EF4-FFF2-40B4-BE49-F238E27FC236}">
                      <a16:creationId xmlns:a16="http://schemas.microsoft.com/office/drawing/2014/main" id="{B7733B77-F36C-48F4-8E30-BE5D43A94F5E}"/>
                    </a:ext>
                  </a:extLst>
                </p:cNvPr>
                <p:cNvSpPr/>
                <p:nvPr/>
              </p:nvSpPr>
              <p:spPr>
                <a:xfrm>
                  <a:off x="7099300" y="1909189"/>
                  <a:ext cx="1267972" cy="1519811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9" name="이등변 삼각형 128">
                  <a:extLst>
                    <a:ext uri="{FF2B5EF4-FFF2-40B4-BE49-F238E27FC236}">
                      <a16:creationId xmlns:a16="http://schemas.microsoft.com/office/drawing/2014/main" id="{5ED7EC4F-CACA-4919-857C-5E35D75DDBCB}"/>
                    </a:ext>
                  </a:extLst>
                </p:cNvPr>
                <p:cNvSpPr/>
                <p:nvPr/>
              </p:nvSpPr>
              <p:spPr>
                <a:xfrm>
                  <a:off x="6934250" y="2122910"/>
                  <a:ext cx="1604695" cy="1923413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0" name="이등변 삼각형 129">
                  <a:extLst>
                    <a:ext uri="{FF2B5EF4-FFF2-40B4-BE49-F238E27FC236}">
                      <a16:creationId xmlns:a16="http://schemas.microsoft.com/office/drawing/2014/main" id="{25F307B5-BBDB-4042-BDB9-E87D17FDE5D4}"/>
                    </a:ext>
                  </a:extLst>
                </p:cNvPr>
                <p:cNvSpPr/>
                <p:nvPr/>
              </p:nvSpPr>
              <p:spPr>
                <a:xfrm>
                  <a:off x="6718359" y="2331789"/>
                  <a:ext cx="2029853" cy="2433014"/>
                </a:xfrm>
                <a:prstGeom prst="triangle">
                  <a:avLst/>
                </a:prstGeom>
                <a:solidFill>
                  <a:srgbClr val="2D533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id="{B835F4C4-8787-4F91-B10F-C7713F2BEA0F}"/>
                  </a:ext>
                </a:extLst>
              </p:cNvPr>
              <p:cNvGrpSpPr/>
              <p:nvPr/>
            </p:nvGrpSpPr>
            <p:grpSpPr>
              <a:xfrm>
                <a:off x="7792114" y="2749613"/>
                <a:ext cx="523298" cy="1554483"/>
                <a:chOff x="6414192" y="248940"/>
                <a:chExt cx="523298" cy="1554483"/>
              </a:xfrm>
            </p:grpSpPr>
            <p:sp>
              <p:nvSpPr>
                <p:cNvPr id="125" name="이등변 삼각형 50">
                  <a:extLst>
                    <a:ext uri="{FF2B5EF4-FFF2-40B4-BE49-F238E27FC236}">
                      <a16:creationId xmlns:a16="http://schemas.microsoft.com/office/drawing/2014/main" id="{3A53DF7B-4B25-4A27-8F01-080F4BBF9655}"/>
                    </a:ext>
                  </a:extLst>
                </p:cNvPr>
                <p:cNvSpPr/>
                <p:nvPr/>
              </p:nvSpPr>
              <p:spPr>
                <a:xfrm>
                  <a:off x="6629081" y="248940"/>
                  <a:ext cx="308409" cy="784254"/>
                </a:xfrm>
                <a:custGeom>
                  <a:avLst/>
                  <a:gdLst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0 w 731118"/>
                    <a:gd name="connsiteY3" fmla="*/ 876329 h 876329"/>
                    <a:gd name="connsiteX0" fmla="*/ 0 w 731118"/>
                    <a:gd name="connsiteY0" fmla="*/ 876329 h 876329"/>
                    <a:gd name="connsiteX1" fmla="*/ 365559 w 731118"/>
                    <a:gd name="connsiteY1" fmla="*/ 0 h 876329"/>
                    <a:gd name="connsiteX2" fmla="*/ 731118 w 731118"/>
                    <a:gd name="connsiteY2" fmla="*/ 876329 h 876329"/>
                    <a:gd name="connsiteX3" fmla="*/ 314643 w 731118"/>
                    <a:gd name="connsiteY3" fmla="*/ 875011 h 876329"/>
                    <a:gd name="connsiteX4" fmla="*/ 0 w 731118"/>
                    <a:gd name="connsiteY4" fmla="*/ 876329 h 876329"/>
                    <a:gd name="connsiteX0" fmla="*/ 0 w 365559"/>
                    <a:gd name="connsiteY0" fmla="*/ 876329 h 876329"/>
                    <a:gd name="connsiteX1" fmla="*/ 365559 w 365559"/>
                    <a:gd name="connsiteY1" fmla="*/ 0 h 876329"/>
                    <a:gd name="connsiteX2" fmla="*/ 314643 w 365559"/>
                    <a:gd name="connsiteY2" fmla="*/ 875011 h 876329"/>
                    <a:gd name="connsiteX3" fmla="*/ 0 w 365559"/>
                    <a:gd name="connsiteY3" fmla="*/ 876329 h 876329"/>
                    <a:gd name="connsiteX0" fmla="*/ 0 w 314643"/>
                    <a:gd name="connsiteY0" fmla="*/ 784254 h 784254"/>
                    <a:gd name="connsiteX1" fmla="*/ 308409 w 314643"/>
                    <a:gd name="connsiteY1" fmla="*/ 0 h 784254"/>
                    <a:gd name="connsiteX2" fmla="*/ 314643 w 314643"/>
                    <a:gd name="connsiteY2" fmla="*/ 782936 h 784254"/>
                    <a:gd name="connsiteX3" fmla="*/ 0 w 314643"/>
                    <a:gd name="connsiteY3" fmla="*/ 784254 h 784254"/>
                    <a:gd name="connsiteX0" fmla="*/ 0 w 308409"/>
                    <a:gd name="connsiteY0" fmla="*/ 784254 h 784254"/>
                    <a:gd name="connsiteX1" fmla="*/ 308409 w 308409"/>
                    <a:gd name="connsiteY1" fmla="*/ 0 h 784254"/>
                    <a:gd name="connsiteX2" fmla="*/ 111443 w 308409"/>
                    <a:gd name="connsiteY2" fmla="*/ 779761 h 784254"/>
                    <a:gd name="connsiteX3" fmla="*/ 0 w 308409"/>
                    <a:gd name="connsiteY3" fmla="*/ 784254 h 7842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409" h="784254">
                      <a:moveTo>
                        <a:pt x="0" y="784254"/>
                      </a:moveTo>
                      <a:lnTo>
                        <a:pt x="308409" y="0"/>
                      </a:lnTo>
                      <a:lnTo>
                        <a:pt x="111443" y="779761"/>
                      </a:lnTo>
                      <a:lnTo>
                        <a:pt x="0" y="784254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6" name="이등변 삼각형 51">
                  <a:extLst>
                    <a:ext uri="{FF2B5EF4-FFF2-40B4-BE49-F238E27FC236}">
                      <a16:creationId xmlns:a16="http://schemas.microsoft.com/office/drawing/2014/main" id="{6ABCC916-5C9A-4075-AD12-EB9A36F13B2F}"/>
                    </a:ext>
                  </a:extLst>
                </p:cNvPr>
                <p:cNvSpPr/>
                <p:nvPr/>
              </p:nvSpPr>
              <p:spPr>
                <a:xfrm>
                  <a:off x="6533913" y="730947"/>
                  <a:ext cx="278487" cy="658197"/>
                </a:xfrm>
                <a:custGeom>
                  <a:avLst/>
                  <a:gdLst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0 w 925273"/>
                    <a:gd name="connsiteY3" fmla="*/ 1109047 h 1109047"/>
                    <a:gd name="connsiteX0" fmla="*/ 0 w 925273"/>
                    <a:gd name="connsiteY0" fmla="*/ 1109047 h 1109047"/>
                    <a:gd name="connsiteX1" fmla="*/ 462637 w 925273"/>
                    <a:gd name="connsiteY1" fmla="*/ 0 h 1109047"/>
                    <a:gd name="connsiteX2" fmla="*/ 925273 w 925273"/>
                    <a:gd name="connsiteY2" fmla="*/ 1109047 h 1109047"/>
                    <a:gd name="connsiteX3" fmla="*/ 314561 w 925273"/>
                    <a:gd name="connsiteY3" fmla="*/ 1107379 h 1109047"/>
                    <a:gd name="connsiteX4" fmla="*/ 0 w 925273"/>
                    <a:gd name="connsiteY4" fmla="*/ 1109047 h 1109047"/>
                    <a:gd name="connsiteX0" fmla="*/ 0 w 462637"/>
                    <a:gd name="connsiteY0" fmla="*/ 1109047 h 1109047"/>
                    <a:gd name="connsiteX1" fmla="*/ 462637 w 462637"/>
                    <a:gd name="connsiteY1" fmla="*/ 0 h 1109047"/>
                    <a:gd name="connsiteX2" fmla="*/ 314561 w 462637"/>
                    <a:gd name="connsiteY2" fmla="*/ 1107379 h 1109047"/>
                    <a:gd name="connsiteX3" fmla="*/ 0 w 462637"/>
                    <a:gd name="connsiteY3" fmla="*/ 1109047 h 1109047"/>
                    <a:gd name="connsiteX0" fmla="*/ 0 w 383262"/>
                    <a:gd name="connsiteY0" fmla="*/ 966172 h 966172"/>
                    <a:gd name="connsiteX1" fmla="*/ 383262 w 383262"/>
                    <a:gd name="connsiteY1" fmla="*/ 0 h 966172"/>
                    <a:gd name="connsiteX2" fmla="*/ 314561 w 383262"/>
                    <a:gd name="connsiteY2" fmla="*/ 964504 h 966172"/>
                    <a:gd name="connsiteX3" fmla="*/ 0 w 383262"/>
                    <a:gd name="connsiteY3" fmla="*/ 966172 h 966172"/>
                    <a:gd name="connsiteX0" fmla="*/ 0 w 338812"/>
                    <a:gd name="connsiteY0" fmla="*/ 915372 h 915372"/>
                    <a:gd name="connsiteX1" fmla="*/ 338812 w 338812"/>
                    <a:gd name="connsiteY1" fmla="*/ 0 h 915372"/>
                    <a:gd name="connsiteX2" fmla="*/ 314561 w 338812"/>
                    <a:gd name="connsiteY2" fmla="*/ 913704 h 915372"/>
                    <a:gd name="connsiteX3" fmla="*/ 0 w 338812"/>
                    <a:gd name="connsiteY3" fmla="*/ 915372 h 915372"/>
                    <a:gd name="connsiteX0" fmla="*/ 0 w 338812"/>
                    <a:gd name="connsiteY0" fmla="*/ 915372 h 920054"/>
                    <a:gd name="connsiteX1" fmla="*/ 338812 w 338812"/>
                    <a:gd name="connsiteY1" fmla="*/ 0 h 920054"/>
                    <a:gd name="connsiteX2" fmla="*/ 101836 w 338812"/>
                    <a:gd name="connsiteY2" fmla="*/ 920054 h 920054"/>
                    <a:gd name="connsiteX3" fmla="*/ 0 w 338812"/>
                    <a:gd name="connsiteY3" fmla="*/ 915372 h 920054"/>
                    <a:gd name="connsiteX0" fmla="*/ 0 w 278487"/>
                    <a:gd name="connsiteY0" fmla="*/ 658197 h 662879"/>
                    <a:gd name="connsiteX1" fmla="*/ 278487 w 278487"/>
                    <a:gd name="connsiteY1" fmla="*/ 0 h 662879"/>
                    <a:gd name="connsiteX2" fmla="*/ 101836 w 278487"/>
                    <a:gd name="connsiteY2" fmla="*/ 662879 h 662879"/>
                    <a:gd name="connsiteX3" fmla="*/ 0 w 278487"/>
                    <a:gd name="connsiteY3" fmla="*/ 658197 h 662879"/>
                    <a:gd name="connsiteX0" fmla="*/ 0 w 278487"/>
                    <a:gd name="connsiteY0" fmla="*/ 658197 h 658197"/>
                    <a:gd name="connsiteX1" fmla="*/ 278487 w 278487"/>
                    <a:gd name="connsiteY1" fmla="*/ 0 h 658197"/>
                    <a:gd name="connsiteX2" fmla="*/ 133586 w 278487"/>
                    <a:gd name="connsiteY2" fmla="*/ 653354 h 658197"/>
                    <a:gd name="connsiteX3" fmla="*/ 0 w 278487"/>
                    <a:gd name="connsiteY3" fmla="*/ 658197 h 658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8487" h="658197">
                      <a:moveTo>
                        <a:pt x="0" y="658197"/>
                      </a:moveTo>
                      <a:lnTo>
                        <a:pt x="278487" y="0"/>
                      </a:lnTo>
                      <a:lnTo>
                        <a:pt x="133586" y="653354"/>
                      </a:lnTo>
                      <a:lnTo>
                        <a:pt x="0" y="658197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7" name="이등변 삼각형 52">
                  <a:extLst>
                    <a:ext uri="{FF2B5EF4-FFF2-40B4-BE49-F238E27FC236}">
                      <a16:creationId xmlns:a16="http://schemas.microsoft.com/office/drawing/2014/main" id="{F047E459-893C-41B8-9F03-1611462C59C6}"/>
                    </a:ext>
                  </a:extLst>
                </p:cNvPr>
                <p:cNvSpPr/>
                <p:nvPr/>
              </p:nvSpPr>
              <p:spPr>
                <a:xfrm>
                  <a:off x="6414192" y="1149838"/>
                  <a:ext cx="308986" cy="653585"/>
                </a:xfrm>
                <a:custGeom>
                  <a:avLst/>
                  <a:gdLst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0 w 1170421"/>
                    <a:gd name="connsiteY3" fmla="*/ 1402885 h 1402885"/>
                    <a:gd name="connsiteX0" fmla="*/ 0 w 1170421"/>
                    <a:gd name="connsiteY0" fmla="*/ 1402885 h 1402885"/>
                    <a:gd name="connsiteX1" fmla="*/ 585211 w 1170421"/>
                    <a:gd name="connsiteY1" fmla="*/ 0 h 1402885"/>
                    <a:gd name="connsiteX2" fmla="*/ 1170421 w 1170421"/>
                    <a:gd name="connsiteY2" fmla="*/ 1402885 h 1402885"/>
                    <a:gd name="connsiteX3" fmla="*/ 302520 w 1170421"/>
                    <a:gd name="connsiteY3" fmla="*/ 1399688 h 1402885"/>
                    <a:gd name="connsiteX4" fmla="*/ 0 w 1170421"/>
                    <a:gd name="connsiteY4" fmla="*/ 1402885 h 1402885"/>
                    <a:gd name="connsiteX0" fmla="*/ 0 w 585211"/>
                    <a:gd name="connsiteY0" fmla="*/ 1402885 h 1402885"/>
                    <a:gd name="connsiteX1" fmla="*/ 585211 w 585211"/>
                    <a:gd name="connsiteY1" fmla="*/ 0 h 1402885"/>
                    <a:gd name="connsiteX2" fmla="*/ 302520 w 585211"/>
                    <a:gd name="connsiteY2" fmla="*/ 1399688 h 1402885"/>
                    <a:gd name="connsiteX3" fmla="*/ 0 w 585211"/>
                    <a:gd name="connsiteY3" fmla="*/ 1402885 h 1402885"/>
                    <a:gd name="connsiteX0" fmla="*/ 0 w 382011"/>
                    <a:gd name="connsiteY0" fmla="*/ 847260 h 847260"/>
                    <a:gd name="connsiteX1" fmla="*/ 382011 w 382011"/>
                    <a:gd name="connsiteY1" fmla="*/ 0 h 847260"/>
                    <a:gd name="connsiteX2" fmla="*/ 302520 w 382011"/>
                    <a:gd name="connsiteY2" fmla="*/ 844063 h 847260"/>
                    <a:gd name="connsiteX3" fmla="*/ 0 w 382011"/>
                    <a:gd name="connsiteY3" fmla="*/ 847260 h 847260"/>
                    <a:gd name="connsiteX0" fmla="*/ 0 w 302520"/>
                    <a:gd name="connsiteY0" fmla="*/ 647235 h 647235"/>
                    <a:gd name="connsiteX1" fmla="*/ 289936 w 302520"/>
                    <a:gd name="connsiteY1" fmla="*/ 0 h 647235"/>
                    <a:gd name="connsiteX2" fmla="*/ 302520 w 302520"/>
                    <a:gd name="connsiteY2" fmla="*/ 644038 h 647235"/>
                    <a:gd name="connsiteX3" fmla="*/ 0 w 302520"/>
                    <a:gd name="connsiteY3" fmla="*/ 647235 h 647235"/>
                    <a:gd name="connsiteX0" fmla="*/ 0 w 289936"/>
                    <a:gd name="connsiteY0" fmla="*/ 647235 h 647235"/>
                    <a:gd name="connsiteX1" fmla="*/ 289936 w 289936"/>
                    <a:gd name="connsiteY1" fmla="*/ 0 h 647235"/>
                    <a:gd name="connsiteX2" fmla="*/ 143770 w 289936"/>
                    <a:gd name="connsiteY2" fmla="*/ 631338 h 647235"/>
                    <a:gd name="connsiteX3" fmla="*/ 0 w 289936"/>
                    <a:gd name="connsiteY3" fmla="*/ 647235 h 64723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3770 w 308986"/>
                    <a:gd name="connsiteY2" fmla="*/ 6376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46945 w 308986"/>
                    <a:gd name="connsiteY2" fmla="*/ 650388 h 653585"/>
                    <a:gd name="connsiteX3" fmla="*/ 0 w 308986"/>
                    <a:gd name="connsiteY3" fmla="*/ 653585 h 653585"/>
                    <a:gd name="connsiteX0" fmla="*/ 0 w 308986"/>
                    <a:gd name="connsiteY0" fmla="*/ 653585 h 653585"/>
                    <a:gd name="connsiteX1" fmla="*/ 308986 w 308986"/>
                    <a:gd name="connsiteY1" fmla="*/ 0 h 653585"/>
                    <a:gd name="connsiteX2" fmla="*/ 158851 w 308986"/>
                    <a:gd name="connsiteY2" fmla="*/ 650388 h 653585"/>
                    <a:gd name="connsiteX3" fmla="*/ 0 w 308986"/>
                    <a:gd name="connsiteY3" fmla="*/ 653585 h 653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8986" h="653585">
                      <a:moveTo>
                        <a:pt x="0" y="653585"/>
                      </a:moveTo>
                      <a:lnTo>
                        <a:pt x="308986" y="0"/>
                      </a:lnTo>
                      <a:lnTo>
                        <a:pt x="158851" y="650388"/>
                      </a:lnTo>
                      <a:lnTo>
                        <a:pt x="0" y="653585"/>
                      </a:lnTo>
                      <a:close/>
                    </a:path>
                  </a:pathLst>
                </a:custGeom>
                <a:solidFill>
                  <a:srgbClr val="3470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0446BAF2-612C-4301-A6D2-69518384091D}"/>
              </a:ext>
            </a:extLst>
          </p:cNvPr>
          <p:cNvGrpSpPr/>
          <p:nvPr/>
        </p:nvGrpSpPr>
        <p:grpSpPr>
          <a:xfrm rot="20510095">
            <a:off x="7300687" y="4598239"/>
            <a:ext cx="774791" cy="448362"/>
            <a:chOff x="7116672" y="2342233"/>
            <a:chExt cx="5016999" cy="2903278"/>
          </a:xfrm>
        </p:grpSpPr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C0EEF74E-5F1E-4E4C-96A1-19A420EF70AF}"/>
                </a:ext>
              </a:extLst>
            </p:cNvPr>
            <p:cNvSpPr/>
            <p:nvPr/>
          </p:nvSpPr>
          <p:spPr>
            <a:xfrm>
              <a:off x="7116672" y="2894765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F85F9D89-FFE3-457E-B93C-282F4A188C85}"/>
                </a:ext>
              </a:extLst>
            </p:cNvPr>
            <p:cNvSpPr/>
            <p:nvPr/>
          </p:nvSpPr>
          <p:spPr>
            <a:xfrm>
              <a:off x="8288920" y="2474348"/>
              <a:ext cx="2350746" cy="235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BE2336C7-A21C-40F0-89F1-F4A76D6F436F}"/>
                </a:ext>
              </a:extLst>
            </p:cNvPr>
            <p:cNvSpPr/>
            <p:nvPr/>
          </p:nvSpPr>
          <p:spPr>
            <a:xfrm>
              <a:off x="7666315" y="234223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타원 160">
              <a:extLst>
                <a:ext uri="{FF2B5EF4-FFF2-40B4-BE49-F238E27FC236}">
                  <a16:creationId xmlns:a16="http://schemas.microsoft.com/office/drawing/2014/main" id="{C1412DF1-4842-4FAC-B28E-24F4FBACE89E}"/>
                </a:ext>
              </a:extLst>
            </p:cNvPr>
            <p:cNvSpPr/>
            <p:nvPr/>
          </p:nvSpPr>
          <p:spPr>
            <a:xfrm>
              <a:off x="10087490" y="2679425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35BE4128-2393-4953-BED5-AF178A16118F}"/>
                </a:ext>
              </a:extLst>
            </p:cNvPr>
            <p:cNvSpPr/>
            <p:nvPr/>
          </p:nvSpPr>
          <p:spPr>
            <a:xfrm>
              <a:off x="10247040" y="2938463"/>
              <a:ext cx="1886631" cy="18866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id="{67D2B309-42D5-4782-972E-8E2806037553}"/>
                </a:ext>
              </a:extLst>
            </p:cNvPr>
            <p:cNvSpPr/>
            <p:nvPr/>
          </p:nvSpPr>
          <p:spPr>
            <a:xfrm>
              <a:off x="9601645" y="3793343"/>
              <a:ext cx="1290789" cy="12907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8" name="자유형: 도형 167">
            <a:extLst>
              <a:ext uri="{FF2B5EF4-FFF2-40B4-BE49-F238E27FC236}">
                <a16:creationId xmlns:a16="http://schemas.microsoft.com/office/drawing/2014/main" id="{F0EC1FA9-3514-4104-9262-104EF30092C2}"/>
              </a:ext>
            </a:extLst>
          </p:cNvPr>
          <p:cNvSpPr/>
          <p:nvPr/>
        </p:nvSpPr>
        <p:spPr>
          <a:xfrm>
            <a:off x="10460975" y="6198259"/>
            <a:ext cx="398698" cy="207788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2D5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자유형: 도형 169">
            <a:extLst>
              <a:ext uri="{FF2B5EF4-FFF2-40B4-BE49-F238E27FC236}">
                <a16:creationId xmlns:a16="http://schemas.microsoft.com/office/drawing/2014/main" id="{787AF1C0-4D28-4020-B255-127F8338FAEE}"/>
              </a:ext>
            </a:extLst>
          </p:cNvPr>
          <p:cNvSpPr/>
          <p:nvPr/>
        </p:nvSpPr>
        <p:spPr>
          <a:xfrm>
            <a:off x="9990017" y="6293696"/>
            <a:ext cx="756958" cy="394501"/>
          </a:xfrm>
          <a:custGeom>
            <a:avLst/>
            <a:gdLst>
              <a:gd name="connsiteX0" fmla="*/ 439123 w 879029"/>
              <a:gd name="connsiteY0" fmla="*/ 0 h 458120"/>
              <a:gd name="connsiteX1" fmla="*/ 879029 w 879029"/>
              <a:gd name="connsiteY1" fmla="*/ 229060 h 458120"/>
              <a:gd name="connsiteX2" fmla="*/ 439123 w 879029"/>
              <a:gd name="connsiteY2" fmla="*/ 458120 h 458120"/>
              <a:gd name="connsiteX3" fmla="*/ 8154 w 879029"/>
              <a:gd name="connsiteY3" fmla="*/ 275223 h 458120"/>
              <a:gd name="connsiteX4" fmla="*/ 0 w 879029"/>
              <a:gd name="connsiteY4" fmla="*/ 233102 h 458120"/>
              <a:gd name="connsiteX5" fmla="*/ 324197 w 879029"/>
              <a:gd name="connsiteY5" fmla="*/ 179112 h 458120"/>
              <a:gd name="connsiteX6" fmla="*/ 41916 w 879029"/>
              <a:gd name="connsiteY6" fmla="*/ 132102 h 458120"/>
              <a:gd name="connsiteX7" fmla="*/ 74346 w 879029"/>
              <a:gd name="connsiteY7" fmla="*/ 100991 h 458120"/>
              <a:gd name="connsiteX8" fmla="*/ 439123 w 879029"/>
              <a:gd name="connsiteY8" fmla="*/ 0 h 45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029" h="458120">
                <a:moveTo>
                  <a:pt x="439123" y="0"/>
                </a:moveTo>
                <a:cubicBezTo>
                  <a:pt x="682076" y="0"/>
                  <a:pt x="879029" y="102554"/>
                  <a:pt x="879029" y="229060"/>
                </a:cubicBezTo>
                <a:cubicBezTo>
                  <a:pt x="879029" y="355566"/>
                  <a:pt x="682076" y="458120"/>
                  <a:pt x="439123" y="458120"/>
                </a:cubicBezTo>
                <a:cubicBezTo>
                  <a:pt x="226539" y="458120"/>
                  <a:pt x="49174" y="379602"/>
                  <a:pt x="8154" y="275223"/>
                </a:cubicBezTo>
                <a:lnTo>
                  <a:pt x="0" y="233102"/>
                </a:lnTo>
                <a:lnTo>
                  <a:pt x="324197" y="179112"/>
                </a:lnTo>
                <a:lnTo>
                  <a:pt x="41916" y="132102"/>
                </a:lnTo>
                <a:lnTo>
                  <a:pt x="74346" y="100991"/>
                </a:lnTo>
                <a:cubicBezTo>
                  <a:pt x="153401" y="40060"/>
                  <a:pt x="287278" y="0"/>
                  <a:pt x="439123" y="0"/>
                </a:cubicBezTo>
                <a:close/>
              </a:path>
            </a:pathLst>
          </a:custGeom>
          <a:solidFill>
            <a:srgbClr val="347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직사각형 75">
            <a:extLst>
              <a:ext uri="{FF2B5EF4-FFF2-40B4-BE49-F238E27FC236}">
                <a16:creationId xmlns:a16="http://schemas.microsoft.com/office/drawing/2014/main" id="{D889EC20-37F9-450A-B753-E540069B266D}"/>
              </a:ext>
            </a:extLst>
          </p:cNvPr>
          <p:cNvSpPr/>
          <p:nvPr/>
        </p:nvSpPr>
        <p:spPr>
          <a:xfrm>
            <a:off x="7468502" y="6086508"/>
            <a:ext cx="4714131" cy="797389"/>
          </a:xfrm>
          <a:custGeom>
            <a:avLst/>
            <a:gdLst>
              <a:gd name="connsiteX0" fmla="*/ 0 w 3568797"/>
              <a:gd name="connsiteY0" fmla="*/ 0 h 1192565"/>
              <a:gd name="connsiteX1" fmla="*/ 3568797 w 3568797"/>
              <a:gd name="connsiteY1" fmla="*/ 0 h 1192565"/>
              <a:gd name="connsiteX2" fmla="*/ 3568797 w 3568797"/>
              <a:gd name="connsiteY2" fmla="*/ 1192565 h 1192565"/>
              <a:gd name="connsiteX3" fmla="*/ 0 w 3568797"/>
              <a:gd name="connsiteY3" fmla="*/ 1192565 h 1192565"/>
              <a:gd name="connsiteX4" fmla="*/ 0 w 3568797"/>
              <a:gd name="connsiteY4" fmla="*/ 0 h 1192565"/>
              <a:gd name="connsiteX0" fmla="*/ 767644 w 4336441"/>
              <a:gd name="connsiteY0" fmla="*/ 0 h 1192565"/>
              <a:gd name="connsiteX1" fmla="*/ 4336441 w 4336441"/>
              <a:gd name="connsiteY1" fmla="*/ 0 h 1192565"/>
              <a:gd name="connsiteX2" fmla="*/ 4336441 w 4336441"/>
              <a:gd name="connsiteY2" fmla="*/ 1192565 h 1192565"/>
              <a:gd name="connsiteX3" fmla="*/ 767644 w 4336441"/>
              <a:gd name="connsiteY3" fmla="*/ 1192565 h 1192565"/>
              <a:gd name="connsiteX4" fmla="*/ 767644 w 4336441"/>
              <a:gd name="connsiteY4" fmla="*/ 0 h 1192565"/>
              <a:gd name="connsiteX0" fmla="*/ 1054876 w 4623673"/>
              <a:gd name="connsiteY0" fmla="*/ 0 h 1192565"/>
              <a:gd name="connsiteX1" fmla="*/ 4623673 w 4623673"/>
              <a:gd name="connsiteY1" fmla="*/ 0 h 1192565"/>
              <a:gd name="connsiteX2" fmla="*/ 4623673 w 4623673"/>
              <a:gd name="connsiteY2" fmla="*/ 1192565 h 1192565"/>
              <a:gd name="connsiteX3" fmla="*/ 1054876 w 4623673"/>
              <a:gd name="connsiteY3" fmla="*/ 1192565 h 1192565"/>
              <a:gd name="connsiteX4" fmla="*/ 1054876 w 4623673"/>
              <a:gd name="connsiteY4" fmla="*/ 0 h 1192565"/>
              <a:gd name="connsiteX0" fmla="*/ 1213765 w 4434219"/>
              <a:gd name="connsiteY0" fmla="*/ 43543 h 1192565"/>
              <a:gd name="connsiteX1" fmla="*/ 4434219 w 4434219"/>
              <a:gd name="connsiteY1" fmla="*/ 0 h 1192565"/>
              <a:gd name="connsiteX2" fmla="*/ 4434219 w 4434219"/>
              <a:gd name="connsiteY2" fmla="*/ 1192565 h 1192565"/>
              <a:gd name="connsiteX3" fmla="*/ 865422 w 4434219"/>
              <a:gd name="connsiteY3" fmla="*/ 1192565 h 1192565"/>
              <a:gd name="connsiteX4" fmla="*/ 1213765 w 4434219"/>
              <a:gd name="connsiteY4" fmla="*/ 43543 h 1192565"/>
              <a:gd name="connsiteX0" fmla="*/ 1213765 w 4434219"/>
              <a:gd name="connsiteY0" fmla="*/ 99247 h 1248269"/>
              <a:gd name="connsiteX1" fmla="*/ 4434219 w 4434219"/>
              <a:gd name="connsiteY1" fmla="*/ 55704 h 1248269"/>
              <a:gd name="connsiteX2" fmla="*/ 4434219 w 4434219"/>
              <a:gd name="connsiteY2" fmla="*/ 1248269 h 1248269"/>
              <a:gd name="connsiteX3" fmla="*/ 865422 w 4434219"/>
              <a:gd name="connsiteY3" fmla="*/ 1248269 h 1248269"/>
              <a:gd name="connsiteX4" fmla="*/ 1213765 w 4434219"/>
              <a:gd name="connsiteY4" fmla="*/ 99247 h 1248269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130896 h 1279918"/>
              <a:gd name="connsiteX1" fmla="*/ 4434219 w 4434219"/>
              <a:gd name="connsiteY1" fmla="*/ 87353 h 1279918"/>
              <a:gd name="connsiteX2" fmla="*/ 4434219 w 4434219"/>
              <a:gd name="connsiteY2" fmla="*/ 1279918 h 1279918"/>
              <a:gd name="connsiteX3" fmla="*/ 865422 w 4434219"/>
              <a:gd name="connsiteY3" fmla="*/ 1279918 h 1279918"/>
              <a:gd name="connsiteX4" fmla="*/ 1213765 w 4434219"/>
              <a:gd name="connsiteY4" fmla="*/ 130896 h 1279918"/>
              <a:gd name="connsiteX0" fmla="*/ 1213765 w 4434219"/>
              <a:gd name="connsiteY0" fmla="*/ 55365 h 1204387"/>
              <a:gd name="connsiteX1" fmla="*/ 4434219 w 4434219"/>
              <a:gd name="connsiteY1" fmla="*/ 354335 h 1204387"/>
              <a:gd name="connsiteX2" fmla="*/ 4434219 w 4434219"/>
              <a:gd name="connsiteY2" fmla="*/ 1204387 h 1204387"/>
              <a:gd name="connsiteX3" fmla="*/ 865422 w 4434219"/>
              <a:gd name="connsiteY3" fmla="*/ 1204387 h 1204387"/>
              <a:gd name="connsiteX4" fmla="*/ 1213765 w 4434219"/>
              <a:gd name="connsiteY4" fmla="*/ 55365 h 1204387"/>
              <a:gd name="connsiteX0" fmla="*/ 1213765 w 4434219"/>
              <a:gd name="connsiteY0" fmla="*/ 167019 h 1316041"/>
              <a:gd name="connsiteX1" fmla="*/ 4434219 w 4434219"/>
              <a:gd name="connsiteY1" fmla="*/ 465989 h 1316041"/>
              <a:gd name="connsiteX2" fmla="*/ 4434219 w 4434219"/>
              <a:gd name="connsiteY2" fmla="*/ 1316041 h 1316041"/>
              <a:gd name="connsiteX3" fmla="*/ 865422 w 4434219"/>
              <a:gd name="connsiteY3" fmla="*/ 1316041 h 1316041"/>
              <a:gd name="connsiteX4" fmla="*/ 1213765 w 4434219"/>
              <a:gd name="connsiteY4" fmla="*/ 167019 h 1316041"/>
              <a:gd name="connsiteX0" fmla="*/ 773429 w 3993883"/>
              <a:gd name="connsiteY0" fmla="*/ 167019 h 1316041"/>
              <a:gd name="connsiteX1" fmla="*/ 3993883 w 3993883"/>
              <a:gd name="connsiteY1" fmla="*/ 465989 h 1316041"/>
              <a:gd name="connsiteX2" fmla="*/ 3993883 w 3993883"/>
              <a:gd name="connsiteY2" fmla="*/ 1316041 h 1316041"/>
              <a:gd name="connsiteX3" fmla="*/ 425086 w 3993883"/>
              <a:gd name="connsiteY3" fmla="*/ 1316041 h 1316041"/>
              <a:gd name="connsiteX4" fmla="*/ 773429 w 3993883"/>
              <a:gd name="connsiteY4" fmla="*/ 167019 h 1316041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0 w 3568797"/>
              <a:gd name="connsiteY0" fmla="*/ 850052 h 850052"/>
              <a:gd name="connsiteX1" fmla="*/ 3568797 w 3568797"/>
              <a:gd name="connsiteY1" fmla="*/ 0 h 850052"/>
              <a:gd name="connsiteX2" fmla="*/ 3568797 w 3568797"/>
              <a:gd name="connsiteY2" fmla="*/ 850052 h 850052"/>
              <a:gd name="connsiteX3" fmla="*/ 0 w 3568797"/>
              <a:gd name="connsiteY3" fmla="*/ 850052 h 850052"/>
              <a:gd name="connsiteX0" fmla="*/ 9132 w 3577929"/>
              <a:gd name="connsiteY0" fmla="*/ 855328 h 855328"/>
              <a:gd name="connsiteX1" fmla="*/ 2132631 w 3577929"/>
              <a:gd name="connsiteY1" fmla="*/ 383838 h 855328"/>
              <a:gd name="connsiteX2" fmla="*/ 3577929 w 3577929"/>
              <a:gd name="connsiteY2" fmla="*/ 5276 h 855328"/>
              <a:gd name="connsiteX3" fmla="*/ 3577929 w 3577929"/>
              <a:gd name="connsiteY3" fmla="*/ 855328 h 855328"/>
              <a:gd name="connsiteX4" fmla="*/ 9132 w 3577929"/>
              <a:gd name="connsiteY4" fmla="*/ 855328 h 855328"/>
              <a:gd name="connsiteX0" fmla="*/ 6405 w 3575202"/>
              <a:gd name="connsiteY0" fmla="*/ 855328 h 855328"/>
              <a:gd name="connsiteX1" fmla="*/ 2129904 w 3575202"/>
              <a:gd name="connsiteY1" fmla="*/ 383838 h 855328"/>
              <a:gd name="connsiteX2" fmla="*/ 3575202 w 3575202"/>
              <a:gd name="connsiteY2" fmla="*/ 5276 h 855328"/>
              <a:gd name="connsiteX3" fmla="*/ 3575202 w 3575202"/>
              <a:gd name="connsiteY3" fmla="*/ 855328 h 855328"/>
              <a:gd name="connsiteX4" fmla="*/ 6405 w 3575202"/>
              <a:gd name="connsiteY4" fmla="*/ 855328 h 855328"/>
              <a:gd name="connsiteX0" fmla="*/ 6405 w 3575202"/>
              <a:gd name="connsiteY0" fmla="*/ 851921 h 851921"/>
              <a:gd name="connsiteX1" fmla="*/ 2129904 w 3575202"/>
              <a:gd name="connsiteY1" fmla="*/ 380431 h 851921"/>
              <a:gd name="connsiteX2" fmla="*/ 3575202 w 3575202"/>
              <a:gd name="connsiteY2" fmla="*/ 1869 h 851921"/>
              <a:gd name="connsiteX3" fmla="*/ 3575202 w 3575202"/>
              <a:gd name="connsiteY3" fmla="*/ 851921 h 851921"/>
              <a:gd name="connsiteX4" fmla="*/ 6405 w 3575202"/>
              <a:gd name="connsiteY4" fmla="*/ 851921 h 851921"/>
              <a:gd name="connsiteX0" fmla="*/ 5284 w 3574081"/>
              <a:gd name="connsiteY0" fmla="*/ 851889 h 851889"/>
              <a:gd name="connsiteX1" fmla="*/ 2667932 w 3574081"/>
              <a:gd name="connsiteY1" fmla="*/ 395968 h 851889"/>
              <a:gd name="connsiteX2" fmla="*/ 3574081 w 3574081"/>
              <a:gd name="connsiteY2" fmla="*/ 1837 h 851889"/>
              <a:gd name="connsiteX3" fmla="*/ 3574081 w 3574081"/>
              <a:gd name="connsiteY3" fmla="*/ 851889 h 851889"/>
              <a:gd name="connsiteX4" fmla="*/ 5284 w 3574081"/>
              <a:gd name="connsiteY4" fmla="*/ 851889 h 851889"/>
              <a:gd name="connsiteX0" fmla="*/ 8341 w 3577138"/>
              <a:gd name="connsiteY0" fmla="*/ 851889 h 851889"/>
              <a:gd name="connsiteX1" fmla="*/ 2670989 w 3577138"/>
              <a:gd name="connsiteY1" fmla="*/ 395968 h 851889"/>
              <a:gd name="connsiteX2" fmla="*/ 3577138 w 3577138"/>
              <a:gd name="connsiteY2" fmla="*/ 1837 h 851889"/>
              <a:gd name="connsiteX3" fmla="*/ 3577138 w 3577138"/>
              <a:gd name="connsiteY3" fmla="*/ 851889 h 851889"/>
              <a:gd name="connsiteX4" fmla="*/ 8341 w 3577138"/>
              <a:gd name="connsiteY4" fmla="*/ 851889 h 851889"/>
              <a:gd name="connsiteX0" fmla="*/ 8341 w 3577138"/>
              <a:gd name="connsiteY0" fmla="*/ 855321 h 855321"/>
              <a:gd name="connsiteX1" fmla="*/ 2670989 w 3577138"/>
              <a:gd name="connsiteY1" fmla="*/ 399400 h 855321"/>
              <a:gd name="connsiteX2" fmla="*/ 3577138 w 3577138"/>
              <a:gd name="connsiteY2" fmla="*/ 5269 h 855321"/>
              <a:gd name="connsiteX3" fmla="*/ 3577138 w 3577138"/>
              <a:gd name="connsiteY3" fmla="*/ 855321 h 855321"/>
              <a:gd name="connsiteX4" fmla="*/ 8341 w 3577138"/>
              <a:gd name="connsiteY4" fmla="*/ 855321 h 855321"/>
              <a:gd name="connsiteX0" fmla="*/ 4902 w 3573699"/>
              <a:gd name="connsiteY0" fmla="*/ 855321 h 855321"/>
              <a:gd name="connsiteX1" fmla="*/ 2667550 w 3573699"/>
              <a:gd name="connsiteY1" fmla="*/ 399400 h 855321"/>
              <a:gd name="connsiteX2" fmla="*/ 3573699 w 3573699"/>
              <a:gd name="connsiteY2" fmla="*/ 5269 h 855321"/>
              <a:gd name="connsiteX3" fmla="*/ 3573699 w 3573699"/>
              <a:gd name="connsiteY3" fmla="*/ 855321 h 855321"/>
              <a:gd name="connsiteX4" fmla="*/ 4902 w 3573699"/>
              <a:gd name="connsiteY4" fmla="*/ 855321 h 855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3699" h="855321">
                <a:moveTo>
                  <a:pt x="4902" y="855321"/>
                </a:moveTo>
                <a:cubicBezTo>
                  <a:pt x="-142455" y="807877"/>
                  <a:pt x="3085029" y="836881"/>
                  <a:pt x="2667550" y="399400"/>
                </a:cubicBezTo>
                <a:cubicBezTo>
                  <a:pt x="2217064" y="242156"/>
                  <a:pt x="3426342" y="-42175"/>
                  <a:pt x="3573699" y="5269"/>
                </a:cubicBezTo>
                <a:lnTo>
                  <a:pt x="3573699" y="855321"/>
                </a:lnTo>
                <a:lnTo>
                  <a:pt x="4902" y="855321"/>
                </a:lnTo>
                <a:close/>
              </a:path>
            </a:pathLst>
          </a:custGeom>
          <a:solidFill>
            <a:srgbClr val="7FC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6" name="그림 155">
            <a:extLst>
              <a:ext uri="{FF2B5EF4-FFF2-40B4-BE49-F238E27FC236}">
                <a16:creationId xmlns:a16="http://schemas.microsoft.com/office/drawing/2014/main" id="{300F31AC-DF10-486D-ABCF-62CDD4486C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6291"/>
          <a:stretch/>
        </p:blipFill>
        <p:spPr>
          <a:xfrm>
            <a:off x="11248329" y="4566089"/>
            <a:ext cx="943671" cy="23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13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AA06B586-EDB6-460B-980B-7FDFDA284F7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1A9A2BE-2A50-45EA-9C83-B4A28EEB35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85D2774-9F8B-408F-B4B0-B24D6251D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FE14E61-E951-4279-98B5-E3C877835F5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47" name="막힌 원호 17">
                <a:extLst>
                  <a:ext uri="{FF2B5EF4-FFF2-40B4-BE49-F238E27FC236}">
                    <a16:creationId xmlns:a16="http://schemas.microsoft.com/office/drawing/2014/main" id="{B85E9F2D-D8D4-4745-BA7D-A387B3653C1C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막힌 원호 17">
                <a:extLst>
                  <a:ext uri="{FF2B5EF4-FFF2-40B4-BE49-F238E27FC236}">
                    <a16:creationId xmlns:a16="http://schemas.microsoft.com/office/drawing/2014/main" id="{97117DCD-C350-491E-81D2-C46E0801B71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막힌 원호 17">
                <a:extLst>
                  <a:ext uri="{FF2B5EF4-FFF2-40B4-BE49-F238E27FC236}">
                    <a16:creationId xmlns:a16="http://schemas.microsoft.com/office/drawing/2014/main" id="{34B772A8-0C22-4991-95E2-C6E62FD01C02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6">
                <a:extLst>
                  <a:ext uri="{FF2B5EF4-FFF2-40B4-BE49-F238E27FC236}">
                    <a16:creationId xmlns:a16="http://schemas.microsoft.com/office/drawing/2014/main" id="{1E7D53A0-112C-424D-8845-A5374D59499D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">
                <a:extLst>
                  <a:ext uri="{FF2B5EF4-FFF2-40B4-BE49-F238E27FC236}">
                    <a16:creationId xmlns:a16="http://schemas.microsoft.com/office/drawing/2014/main" id="{C1085228-7C83-4085-89E7-4CF260EBD2B1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4">
                <a:extLst>
                  <a:ext uri="{FF2B5EF4-FFF2-40B4-BE49-F238E27FC236}">
                    <a16:creationId xmlns:a16="http://schemas.microsoft.com/office/drawing/2014/main" id="{F8AD6B5E-C4B8-43E3-A940-AAB7ABD27767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타원 4">
                <a:extLst>
                  <a:ext uri="{FF2B5EF4-FFF2-40B4-BE49-F238E27FC236}">
                    <a16:creationId xmlns:a16="http://schemas.microsoft.com/office/drawing/2014/main" id="{6A601216-9B82-4490-B641-A0B27C9F761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5">
                <a:extLst>
                  <a:ext uri="{FF2B5EF4-FFF2-40B4-BE49-F238E27FC236}">
                    <a16:creationId xmlns:a16="http://schemas.microsoft.com/office/drawing/2014/main" id="{90DAEA2E-9D89-4765-B8DB-24434C6F3BDE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사다리꼴 6">
                <a:extLst>
                  <a:ext uri="{FF2B5EF4-FFF2-40B4-BE49-F238E27FC236}">
                    <a16:creationId xmlns:a16="http://schemas.microsoft.com/office/drawing/2014/main" id="{A4F4458D-3154-4789-A67E-65DB20E412B5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97F684A9-3C86-45AD-BD0B-DF13A1BF8D6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5C5D36D6-529B-4D83-826A-5DD0EA206A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AF83BF96-9314-47D9-A1D7-7B9F533C3C90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01E222A0-4396-49B6-9706-7BCF7D837DA3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8F40B70C-21F8-4272-8653-AF3E8DAFA1B4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0672E8DD-E469-4381-A5CA-7E9E3D3FFB9F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71F85D5D-17B2-4506-987D-B3D213C37C70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06CA7A29-9A12-48F8-A4BD-E47F2A5CF041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타원 8">
                <a:extLst>
                  <a:ext uri="{FF2B5EF4-FFF2-40B4-BE49-F238E27FC236}">
                    <a16:creationId xmlns:a16="http://schemas.microsoft.com/office/drawing/2014/main" id="{49BBA20A-6BBE-44BB-99C0-73A76C4C7A0E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8">
                <a:extLst>
                  <a:ext uri="{FF2B5EF4-FFF2-40B4-BE49-F238E27FC236}">
                    <a16:creationId xmlns:a16="http://schemas.microsoft.com/office/drawing/2014/main" id="{25FD5220-48F2-46CC-83C4-D8DA4CE16AB2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9">
                <a:extLst>
                  <a:ext uri="{FF2B5EF4-FFF2-40B4-BE49-F238E27FC236}">
                    <a16:creationId xmlns:a16="http://schemas.microsoft.com/office/drawing/2014/main" id="{D733EF81-32AF-4507-88BC-FB858B570C6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10">
                <a:extLst>
                  <a:ext uri="{FF2B5EF4-FFF2-40B4-BE49-F238E27FC236}">
                    <a16:creationId xmlns:a16="http://schemas.microsoft.com/office/drawing/2014/main" id="{F44F9976-1D56-491A-B6BD-87378F367E70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75D4C445-A40A-4ABE-A0C8-BC41D8ED52F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66ADB0D6-09CD-4914-A092-554F1DD9EA5A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사각형: 둥근 위쪽 모서리 11">
                <a:extLst>
                  <a:ext uri="{FF2B5EF4-FFF2-40B4-BE49-F238E27FC236}">
                    <a16:creationId xmlns:a16="http://schemas.microsoft.com/office/drawing/2014/main" id="{9582757F-CF27-41E4-9B3D-1620FD934103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사각형: 둥근 위쪽 모서리 11">
                <a:extLst>
                  <a:ext uri="{FF2B5EF4-FFF2-40B4-BE49-F238E27FC236}">
                    <a16:creationId xmlns:a16="http://schemas.microsoft.com/office/drawing/2014/main" id="{0F501667-E3E4-4856-81E1-543CEDFABEE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FA915B24-25A4-4580-8582-7DA11FD225B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86" name="타원 85">
                  <a:extLst>
                    <a:ext uri="{FF2B5EF4-FFF2-40B4-BE49-F238E27FC236}">
                      <a16:creationId xmlns:a16="http://schemas.microsoft.com/office/drawing/2014/main" id="{751E5AD7-A713-4EDA-9A7E-D8479C23AD45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타원 86">
                  <a:extLst>
                    <a:ext uri="{FF2B5EF4-FFF2-40B4-BE49-F238E27FC236}">
                      <a16:creationId xmlns:a16="http://schemas.microsoft.com/office/drawing/2014/main" id="{C10E4726-89A1-44F5-A639-A5902767E138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타원 87">
                  <a:extLst>
                    <a:ext uri="{FF2B5EF4-FFF2-40B4-BE49-F238E27FC236}">
                      <a16:creationId xmlns:a16="http://schemas.microsoft.com/office/drawing/2014/main" id="{7BE81C3D-E6AE-413D-9339-BA91929290FA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C33E2EF1-426F-42CF-B549-541B6E9BCFEF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0E181A06-C6E1-4CD8-83DA-95747166ECC0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80" name="타원 15">
                  <a:extLst>
                    <a:ext uri="{FF2B5EF4-FFF2-40B4-BE49-F238E27FC236}">
                      <a16:creationId xmlns:a16="http://schemas.microsoft.com/office/drawing/2014/main" id="{3FE4998E-4FAC-4C4B-8302-F7E464C8CA9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타원 15">
                  <a:extLst>
                    <a:ext uri="{FF2B5EF4-FFF2-40B4-BE49-F238E27FC236}">
                      <a16:creationId xmlns:a16="http://schemas.microsoft.com/office/drawing/2014/main" id="{3EE7AAA3-C88D-48BF-BF2E-D2A0E80254E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06E85FCB-AA40-4AF6-8AD6-EAA75467862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8" name="타원 15">
                  <a:extLst>
                    <a:ext uri="{FF2B5EF4-FFF2-40B4-BE49-F238E27FC236}">
                      <a16:creationId xmlns:a16="http://schemas.microsoft.com/office/drawing/2014/main" id="{87903C05-F17D-4288-8716-C58295ABC10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타원 15">
                  <a:extLst>
                    <a:ext uri="{FF2B5EF4-FFF2-40B4-BE49-F238E27FC236}">
                      <a16:creationId xmlns:a16="http://schemas.microsoft.com/office/drawing/2014/main" id="{A6A9C8CC-81C5-4EE2-84A1-13D1E1B3152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9CE6807-DD19-4B21-BFB5-0B76DC60202F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D671A3A5-AC5A-4295-A256-529CEBA5221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89B415CC-253F-471D-AC41-DB244CA8818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39B9A834-D94E-4A13-88D8-C27B0AFFBC0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D509163-8278-4FD3-899C-F26AB085236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BA0EF3B0-FA0C-4FA5-8A68-0B99C7DC661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6A7EB48-BDD0-4563-A01A-F81553FFCF5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F640938-5560-4629-8DE0-5F788E922D4E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B2FF0E1-8C46-4286-A0C7-E898CFF7AB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937F461-66D1-4386-9A67-D85615216E2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75264A70-8BA5-44E4-970A-BA11D6FF269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2377EBC1-1CE7-4250-903C-85461F0BAF5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68D57F68-1DE0-46D9-A645-CC8D1D10F37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58C210D-9186-4CDD-9C83-1D3B1EC55AE2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5137274D-BDB6-48A1-9759-A7C7BFD6378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3BBDE14B-AB75-4DF0-B63F-9B0B515FBF9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8B4A0EAC-3DF8-4F1E-A3BD-A10BEE3095B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A5FF658B-B084-4198-943B-34A641728080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B17C30E-831C-4FCE-9872-771159F1534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0B8A86E-9EE6-40DC-8A47-57E64EE19A79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7EF6B331-0E8E-4B78-A220-B66EAB99E2D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88BFC326-C4CA-427F-B62A-4367D5E13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 진행상황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72D43-836F-4C11-ABAB-20213751F322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1.2 XY</a:t>
            </a:r>
            <a:r>
              <a:rPr lang="ko-KR" altLang="en-US" sz="2400" dirty="0"/>
              <a:t>플로터 제작</a:t>
            </a:r>
          </a:p>
        </p:txBody>
      </p:sp>
      <p:pic>
        <p:nvPicPr>
          <p:cNvPr id="3" name="그림 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EE7523FC-B16A-4C88-A8FA-C1C2BA7525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557" y="1191594"/>
            <a:ext cx="8138160" cy="535686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7969A90-B4B1-448E-9376-0623D00870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12" y="3394621"/>
            <a:ext cx="785622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35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AA06B586-EDB6-460B-980B-7FDFDA284F7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1A9A2BE-2A50-45EA-9C83-B4A28EEB35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85D2774-9F8B-408F-B4B0-B24D6251D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FE14E61-E951-4279-98B5-E3C877835F5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47" name="막힌 원호 17">
                <a:extLst>
                  <a:ext uri="{FF2B5EF4-FFF2-40B4-BE49-F238E27FC236}">
                    <a16:creationId xmlns:a16="http://schemas.microsoft.com/office/drawing/2014/main" id="{B85E9F2D-D8D4-4745-BA7D-A387B3653C1C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막힌 원호 17">
                <a:extLst>
                  <a:ext uri="{FF2B5EF4-FFF2-40B4-BE49-F238E27FC236}">
                    <a16:creationId xmlns:a16="http://schemas.microsoft.com/office/drawing/2014/main" id="{97117DCD-C350-491E-81D2-C46E0801B71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막힌 원호 17">
                <a:extLst>
                  <a:ext uri="{FF2B5EF4-FFF2-40B4-BE49-F238E27FC236}">
                    <a16:creationId xmlns:a16="http://schemas.microsoft.com/office/drawing/2014/main" id="{34B772A8-0C22-4991-95E2-C6E62FD01C02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6">
                <a:extLst>
                  <a:ext uri="{FF2B5EF4-FFF2-40B4-BE49-F238E27FC236}">
                    <a16:creationId xmlns:a16="http://schemas.microsoft.com/office/drawing/2014/main" id="{1E7D53A0-112C-424D-8845-A5374D59499D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">
                <a:extLst>
                  <a:ext uri="{FF2B5EF4-FFF2-40B4-BE49-F238E27FC236}">
                    <a16:creationId xmlns:a16="http://schemas.microsoft.com/office/drawing/2014/main" id="{C1085228-7C83-4085-89E7-4CF260EBD2B1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4">
                <a:extLst>
                  <a:ext uri="{FF2B5EF4-FFF2-40B4-BE49-F238E27FC236}">
                    <a16:creationId xmlns:a16="http://schemas.microsoft.com/office/drawing/2014/main" id="{F8AD6B5E-C4B8-43E3-A940-AAB7ABD27767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타원 4">
                <a:extLst>
                  <a:ext uri="{FF2B5EF4-FFF2-40B4-BE49-F238E27FC236}">
                    <a16:creationId xmlns:a16="http://schemas.microsoft.com/office/drawing/2014/main" id="{6A601216-9B82-4490-B641-A0B27C9F761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5">
                <a:extLst>
                  <a:ext uri="{FF2B5EF4-FFF2-40B4-BE49-F238E27FC236}">
                    <a16:creationId xmlns:a16="http://schemas.microsoft.com/office/drawing/2014/main" id="{90DAEA2E-9D89-4765-B8DB-24434C6F3BDE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사다리꼴 6">
                <a:extLst>
                  <a:ext uri="{FF2B5EF4-FFF2-40B4-BE49-F238E27FC236}">
                    <a16:creationId xmlns:a16="http://schemas.microsoft.com/office/drawing/2014/main" id="{A4F4458D-3154-4789-A67E-65DB20E412B5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97F684A9-3C86-45AD-BD0B-DF13A1BF8D6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5C5D36D6-529B-4D83-826A-5DD0EA206A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AF83BF96-9314-47D9-A1D7-7B9F533C3C90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01E222A0-4396-49B6-9706-7BCF7D837DA3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8F40B70C-21F8-4272-8653-AF3E8DAFA1B4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0672E8DD-E469-4381-A5CA-7E9E3D3FFB9F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71F85D5D-17B2-4506-987D-B3D213C37C70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06CA7A29-9A12-48F8-A4BD-E47F2A5CF041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타원 8">
                <a:extLst>
                  <a:ext uri="{FF2B5EF4-FFF2-40B4-BE49-F238E27FC236}">
                    <a16:creationId xmlns:a16="http://schemas.microsoft.com/office/drawing/2014/main" id="{49BBA20A-6BBE-44BB-99C0-73A76C4C7A0E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8">
                <a:extLst>
                  <a:ext uri="{FF2B5EF4-FFF2-40B4-BE49-F238E27FC236}">
                    <a16:creationId xmlns:a16="http://schemas.microsoft.com/office/drawing/2014/main" id="{25FD5220-48F2-46CC-83C4-D8DA4CE16AB2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9">
                <a:extLst>
                  <a:ext uri="{FF2B5EF4-FFF2-40B4-BE49-F238E27FC236}">
                    <a16:creationId xmlns:a16="http://schemas.microsoft.com/office/drawing/2014/main" id="{D733EF81-32AF-4507-88BC-FB858B570C6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10">
                <a:extLst>
                  <a:ext uri="{FF2B5EF4-FFF2-40B4-BE49-F238E27FC236}">
                    <a16:creationId xmlns:a16="http://schemas.microsoft.com/office/drawing/2014/main" id="{F44F9976-1D56-491A-B6BD-87378F367E70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75D4C445-A40A-4ABE-A0C8-BC41D8ED52F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66ADB0D6-09CD-4914-A092-554F1DD9EA5A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사각형: 둥근 위쪽 모서리 11">
                <a:extLst>
                  <a:ext uri="{FF2B5EF4-FFF2-40B4-BE49-F238E27FC236}">
                    <a16:creationId xmlns:a16="http://schemas.microsoft.com/office/drawing/2014/main" id="{9582757F-CF27-41E4-9B3D-1620FD934103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사각형: 둥근 위쪽 모서리 11">
                <a:extLst>
                  <a:ext uri="{FF2B5EF4-FFF2-40B4-BE49-F238E27FC236}">
                    <a16:creationId xmlns:a16="http://schemas.microsoft.com/office/drawing/2014/main" id="{0F501667-E3E4-4856-81E1-543CEDFABEE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FA915B24-25A4-4580-8582-7DA11FD225B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86" name="타원 85">
                  <a:extLst>
                    <a:ext uri="{FF2B5EF4-FFF2-40B4-BE49-F238E27FC236}">
                      <a16:creationId xmlns:a16="http://schemas.microsoft.com/office/drawing/2014/main" id="{751E5AD7-A713-4EDA-9A7E-D8479C23AD45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타원 86">
                  <a:extLst>
                    <a:ext uri="{FF2B5EF4-FFF2-40B4-BE49-F238E27FC236}">
                      <a16:creationId xmlns:a16="http://schemas.microsoft.com/office/drawing/2014/main" id="{C10E4726-89A1-44F5-A639-A5902767E138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타원 87">
                  <a:extLst>
                    <a:ext uri="{FF2B5EF4-FFF2-40B4-BE49-F238E27FC236}">
                      <a16:creationId xmlns:a16="http://schemas.microsoft.com/office/drawing/2014/main" id="{7BE81C3D-E6AE-413D-9339-BA91929290FA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C33E2EF1-426F-42CF-B549-541B6E9BCFEF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0E181A06-C6E1-4CD8-83DA-95747166ECC0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80" name="타원 15">
                  <a:extLst>
                    <a:ext uri="{FF2B5EF4-FFF2-40B4-BE49-F238E27FC236}">
                      <a16:creationId xmlns:a16="http://schemas.microsoft.com/office/drawing/2014/main" id="{3FE4998E-4FAC-4C4B-8302-F7E464C8CA9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타원 15">
                  <a:extLst>
                    <a:ext uri="{FF2B5EF4-FFF2-40B4-BE49-F238E27FC236}">
                      <a16:creationId xmlns:a16="http://schemas.microsoft.com/office/drawing/2014/main" id="{3EE7AAA3-C88D-48BF-BF2E-D2A0E80254E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06E85FCB-AA40-4AF6-8AD6-EAA75467862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8" name="타원 15">
                  <a:extLst>
                    <a:ext uri="{FF2B5EF4-FFF2-40B4-BE49-F238E27FC236}">
                      <a16:creationId xmlns:a16="http://schemas.microsoft.com/office/drawing/2014/main" id="{87903C05-F17D-4288-8716-C58295ABC10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타원 15">
                  <a:extLst>
                    <a:ext uri="{FF2B5EF4-FFF2-40B4-BE49-F238E27FC236}">
                      <a16:creationId xmlns:a16="http://schemas.microsoft.com/office/drawing/2014/main" id="{A6A9C8CC-81C5-4EE2-84A1-13D1E1B3152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9CE6807-DD19-4B21-BFB5-0B76DC60202F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D671A3A5-AC5A-4295-A256-529CEBA5221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89B415CC-253F-471D-AC41-DB244CA8818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39B9A834-D94E-4A13-88D8-C27B0AFFBC0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D509163-8278-4FD3-899C-F26AB085236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BA0EF3B0-FA0C-4FA5-8A68-0B99C7DC661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6A7EB48-BDD0-4563-A01A-F81553FFCF5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F640938-5560-4629-8DE0-5F788E922D4E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B2FF0E1-8C46-4286-A0C7-E898CFF7AB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937F461-66D1-4386-9A67-D85615216E2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75264A70-8BA5-44E4-970A-BA11D6FF269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2377EBC1-1CE7-4250-903C-85461F0BAF5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68D57F68-1DE0-46D9-A645-CC8D1D10F37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58C210D-9186-4CDD-9C83-1D3B1EC55AE2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5137274D-BDB6-48A1-9759-A7C7BFD6378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3BBDE14B-AB75-4DF0-B63F-9B0B515FBF9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8B4A0EAC-3DF8-4F1E-A3BD-A10BEE3095B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A5FF658B-B084-4198-943B-34A641728080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B17C30E-831C-4FCE-9872-771159F1534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0B8A86E-9EE6-40DC-8A47-57E64EE19A79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7EF6B331-0E8E-4B78-A220-B66EAB99E2D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88BFC326-C4CA-427F-B62A-4367D5E13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 진행상황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72D43-836F-4C11-ABAB-20213751F322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1.2 XY</a:t>
            </a:r>
            <a:r>
              <a:rPr lang="ko-KR" altLang="en-US" sz="2400" dirty="0"/>
              <a:t>플로터 제작</a:t>
            </a:r>
          </a:p>
        </p:txBody>
      </p:sp>
      <p:pic>
        <p:nvPicPr>
          <p:cNvPr id="4" name="그림 3" descr="실내, 벽, 앉아있는, 테이블이(가) 표시된 사진&#10;&#10;높은 신뢰도로 생성된 설명">
            <a:extLst>
              <a:ext uri="{FF2B5EF4-FFF2-40B4-BE49-F238E27FC236}">
                <a16:creationId xmlns:a16="http://schemas.microsoft.com/office/drawing/2014/main" id="{DF86F620-398F-4A36-9AD3-C80DB4371D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815" y="1095467"/>
            <a:ext cx="3959527" cy="527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946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AA06B586-EDB6-460B-980B-7FDFDA284F7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1A9A2BE-2A50-45EA-9C83-B4A28EEB35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85D2774-9F8B-408F-B4B0-B24D6251D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FE14E61-E951-4279-98B5-E3C877835F5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47" name="막힌 원호 17">
                <a:extLst>
                  <a:ext uri="{FF2B5EF4-FFF2-40B4-BE49-F238E27FC236}">
                    <a16:creationId xmlns:a16="http://schemas.microsoft.com/office/drawing/2014/main" id="{B85E9F2D-D8D4-4745-BA7D-A387B3653C1C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막힌 원호 17">
                <a:extLst>
                  <a:ext uri="{FF2B5EF4-FFF2-40B4-BE49-F238E27FC236}">
                    <a16:creationId xmlns:a16="http://schemas.microsoft.com/office/drawing/2014/main" id="{97117DCD-C350-491E-81D2-C46E0801B71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막힌 원호 17">
                <a:extLst>
                  <a:ext uri="{FF2B5EF4-FFF2-40B4-BE49-F238E27FC236}">
                    <a16:creationId xmlns:a16="http://schemas.microsoft.com/office/drawing/2014/main" id="{34B772A8-0C22-4991-95E2-C6E62FD01C02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6">
                <a:extLst>
                  <a:ext uri="{FF2B5EF4-FFF2-40B4-BE49-F238E27FC236}">
                    <a16:creationId xmlns:a16="http://schemas.microsoft.com/office/drawing/2014/main" id="{1E7D53A0-112C-424D-8845-A5374D59499D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">
                <a:extLst>
                  <a:ext uri="{FF2B5EF4-FFF2-40B4-BE49-F238E27FC236}">
                    <a16:creationId xmlns:a16="http://schemas.microsoft.com/office/drawing/2014/main" id="{C1085228-7C83-4085-89E7-4CF260EBD2B1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4">
                <a:extLst>
                  <a:ext uri="{FF2B5EF4-FFF2-40B4-BE49-F238E27FC236}">
                    <a16:creationId xmlns:a16="http://schemas.microsoft.com/office/drawing/2014/main" id="{F8AD6B5E-C4B8-43E3-A940-AAB7ABD27767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타원 4">
                <a:extLst>
                  <a:ext uri="{FF2B5EF4-FFF2-40B4-BE49-F238E27FC236}">
                    <a16:creationId xmlns:a16="http://schemas.microsoft.com/office/drawing/2014/main" id="{6A601216-9B82-4490-B641-A0B27C9F761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5">
                <a:extLst>
                  <a:ext uri="{FF2B5EF4-FFF2-40B4-BE49-F238E27FC236}">
                    <a16:creationId xmlns:a16="http://schemas.microsoft.com/office/drawing/2014/main" id="{90DAEA2E-9D89-4765-B8DB-24434C6F3BDE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사다리꼴 6">
                <a:extLst>
                  <a:ext uri="{FF2B5EF4-FFF2-40B4-BE49-F238E27FC236}">
                    <a16:creationId xmlns:a16="http://schemas.microsoft.com/office/drawing/2014/main" id="{A4F4458D-3154-4789-A67E-65DB20E412B5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97F684A9-3C86-45AD-BD0B-DF13A1BF8D6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5C5D36D6-529B-4D83-826A-5DD0EA206A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AF83BF96-9314-47D9-A1D7-7B9F533C3C90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01E222A0-4396-49B6-9706-7BCF7D837DA3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8F40B70C-21F8-4272-8653-AF3E8DAFA1B4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0672E8DD-E469-4381-A5CA-7E9E3D3FFB9F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71F85D5D-17B2-4506-987D-B3D213C37C70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06CA7A29-9A12-48F8-A4BD-E47F2A5CF041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타원 8">
                <a:extLst>
                  <a:ext uri="{FF2B5EF4-FFF2-40B4-BE49-F238E27FC236}">
                    <a16:creationId xmlns:a16="http://schemas.microsoft.com/office/drawing/2014/main" id="{49BBA20A-6BBE-44BB-99C0-73A76C4C7A0E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8">
                <a:extLst>
                  <a:ext uri="{FF2B5EF4-FFF2-40B4-BE49-F238E27FC236}">
                    <a16:creationId xmlns:a16="http://schemas.microsoft.com/office/drawing/2014/main" id="{25FD5220-48F2-46CC-83C4-D8DA4CE16AB2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9">
                <a:extLst>
                  <a:ext uri="{FF2B5EF4-FFF2-40B4-BE49-F238E27FC236}">
                    <a16:creationId xmlns:a16="http://schemas.microsoft.com/office/drawing/2014/main" id="{D733EF81-32AF-4507-88BC-FB858B570C6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10">
                <a:extLst>
                  <a:ext uri="{FF2B5EF4-FFF2-40B4-BE49-F238E27FC236}">
                    <a16:creationId xmlns:a16="http://schemas.microsoft.com/office/drawing/2014/main" id="{F44F9976-1D56-491A-B6BD-87378F367E70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75D4C445-A40A-4ABE-A0C8-BC41D8ED52F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66ADB0D6-09CD-4914-A092-554F1DD9EA5A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사각형: 둥근 위쪽 모서리 11">
                <a:extLst>
                  <a:ext uri="{FF2B5EF4-FFF2-40B4-BE49-F238E27FC236}">
                    <a16:creationId xmlns:a16="http://schemas.microsoft.com/office/drawing/2014/main" id="{9582757F-CF27-41E4-9B3D-1620FD934103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사각형: 둥근 위쪽 모서리 11">
                <a:extLst>
                  <a:ext uri="{FF2B5EF4-FFF2-40B4-BE49-F238E27FC236}">
                    <a16:creationId xmlns:a16="http://schemas.microsoft.com/office/drawing/2014/main" id="{0F501667-E3E4-4856-81E1-543CEDFABEE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FA915B24-25A4-4580-8582-7DA11FD225B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86" name="타원 85">
                  <a:extLst>
                    <a:ext uri="{FF2B5EF4-FFF2-40B4-BE49-F238E27FC236}">
                      <a16:creationId xmlns:a16="http://schemas.microsoft.com/office/drawing/2014/main" id="{751E5AD7-A713-4EDA-9A7E-D8479C23AD45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타원 86">
                  <a:extLst>
                    <a:ext uri="{FF2B5EF4-FFF2-40B4-BE49-F238E27FC236}">
                      <a16:creationId xmlns:a16="http://schemas.microsoft.com/office/drawing/2014/main" id="{C10E4726-89A1-44F5-A639-A5902767E138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타원 87">
                  <a:extLst>
                    <a:ext uri="{FF2B5EF4-FFF2-40B4-BE49-F238E27FC236}">
                      <a16:creationId xmlns:a16="http://schemas.microsoft.com/office/drawing/2014/main" id="{7BE81C3D-E6AE-413D-9339-BA91929290FA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C33E2EF1-426F-42CF-B549-541B6E9BCFEF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0E181A06-C6E1-4CD8-83DA-95747166ECC0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80" name="타원 15">
                  <a:extLst>
                    <a:ext uri="{FF2B5EF4-FFF2-40B4-BE49-F238E27FC236}">
                      <a16:creationId xmlns:a16="http://schemas.microsoft.com/office/drawing/2014/main" id="{3FE4998E-4FAC-4C4B-8302-F7E464C8CA9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타원 15">
                  <a:extLst>
                    <a:ext uri="{FF2B5EF4-FFF2-40B4-BE49-F238E27FC236}">
                      <a16:creationId xmlns:a16="http://schemas.microsoft.com/office/drawing/2014/main" id="{3EE7AAA3-C88D-48BF-BF2E-D2A0E80254E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06E85FCB-AA40-4AF6-8AD6-EAA75467862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8" name="타원 15">
                  <a:extLst>
                    <a:ext uri="{FF2B5EF4-FFF2-40B4-BE49-F238E27FC236}">
                      <a16:creationId xmlns:a16="http://schemas.microsoft.com/office/drawing/2014/main" id="{87903C05-F17D-4288-8716-C58295ABC10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타원 15">
                  <a:extLst>
                    <a:ext uri="{FF2B5EF4-FFF2-40B4-BE49-F238E27FC236}">
                      <a16:creationId xmlns:a16="http://schemas.microsoft.com/office/drawing/2014/main" id="{A6A9C8CC-81C5-4EE2-84A1-13D1E1B3152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9CE6807-DD19-4B21-BFB5-0B76DC60202F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D671A3A5-AC5A-4295-A256-529CEBA5221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89B415CC-253F-471D-AC41-DB244CA8818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39B9A834-D94E-4A13-88D8-C27B0AFFBC0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D509163-8278-4FD3-899C-F26AB085236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BA0EF3B0-FA0C-4FA5-8A68-0B99C7DC661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6A7EB48-BDD0-4563-A01A-F81553FFCF5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F640938-5560-4629-8DE0-5F788E922D4E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B2FF0E1-8C46-4286-A0C7-E898CFF7AB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937F461-66D1-4386-9A67-D85615216E2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75264A70-8BA5-44E4-970A-BA11D6FF269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2377EBC1-1CE7-4250-903C-85461F0BAF5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68D57F68-1DE0-46D9-A645-CC8D1D10F37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58C210D-9186-4CDD-9C83-1D3B1EC55AE2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5137274D-BDB6-48A1-9759-A7C7BFD6378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3BBDE14B-AB75-4DF0-B63F-9B0B515FBF9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8B4A0EAC-3DF8-4F1E-A3BD-A10BEE3095B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A5FF658B-B084-4198-943B-34A641728080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B17C30E-831C-4FCE-9872-771159F1534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0B8A86E-9EE6-40DC-8A47-57E64EE19A79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7EF6B331-0E8E-4B78-A220-B66EAB99E2D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88BFC326-C4CA-427F-B62A-4367D5E13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일정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EDE332-2BFC-4AD6-B356-036023066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187" y="997393"/>
            <a:ext cx="8722876" cy="477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71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B68B746E-BA2C-429C-83A5-6267C5D3F003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153" name="그림 152">
              <a:extLst>
                <a:ext uri="{FF2B5EF4-FFF2-40B4-BE49-F238E27FC236}">
                  <a16:creationId xmlns:a16="http://schemas.microsoft.com/office/drawing/2014/main" id="{76C287F0-4E39-4A31-A00D-26027FA68B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154" name="그림 153">
              <a:extLst>
                <a:ext uri="{FF2B5EF4-FFF2-40B4-BE49-F238E27FC236}">
                  <a16:creationId xmlns:a16="http://schemas.microsoft.com/office/drawing/2014/main" id="{27509BB0-D5D0-475A-B52F-78AC407C5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0B9D2A29-AA45-485C-891F-81D18A33CAF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78" name="막힌 원호 17">
                <a:extLst>
                  <a:ext uri="{FF2B5EF4-FFF2-40B4-BE49-F238E27FC236}">
                    <a16:creationId xmlns:a16="http://schemas.microsoft.com/office/drawing/2014/main" id="{DACBE4EC-4163-4718-BDD0-C136F41FCE33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막힌 원호 17">
                <a:extLst>
                  <a:ext uri="{FF2B5EF4-FFF2-40B4-BE49-F238E27FC236}">
                    <a16:creationId xmlns:a16="http://schemas.microsoft.com/office/drawing/2014/main" id="{82D26D5D-B6CB-4463-91C9-3DFF228CFC6A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막힌 원호 17">
                <a:extLst>
                  <a:ext uri="{FF2B5EF4-FFF2-40B4-BE49-F238E27FC236}">
                    <a16:creationId xmlns:a16="http://schemas.microsoft.com/office/drawing/2014/main" id="{00BEC4B9-839F-4DDB-8B3A-BC6DD989A434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사다리꼴 6">
                <a:extLst>
                  <a:ext uri="{FF2B5EF4-FFF2-40B4-BE49-F238E27FC236}">
                    <a16:creationId xmlns:a16="http://schemas.microsoft.com/office/drawing/2014/main" id="{010B1B15-4783-4B07-9E78-48E77A80A9B7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2" name="타원 5">
                <a:extLst>
                  <a:ext uri="{FF2B5EF4-FFF2-40B4-BE49-F238E27FC236}">
                    <a16:creationId xmlns:a16="http://schemas.microsoft.com/office/drawing/2014/main" id="{24D52FEB-F2E7-454D-8A15-B8C18C533D7F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3" name="타원 4">
                <a:extLst>
                  <a:ext uri="{FF2B5EF4-FFF2-40B4-BE49-F238E27FC236}">
                    <a16:creationId xmlns:a16="http://schemas.microsoft.com/office/drawing/2014/main" id="{BA17F98E-CE51-4B57-B496-9F869E00FD92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4" name="타원 4">
                <a:extLst>
                  <a:ext uri="{FF2B5EF4-FFF2-40B4-BE49-F238E27FC236}">
                    <a16:creationId xmlns:a16="http://schemas.microsoft.com/office/drawing/2014/main" id="{A09E5168-EC08-40A8-A656-A9112DF49CA4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5" name="타원 5">
                <a:extLst>
                  <a:ext uri="{FF2B5EF4-FFF2-40B4-BE49-F238E27FC236}">
                    <a16:creationId xmlns:a16="http://schemas.microsoft.com/office/drawing/2014/main" id="{DCA745D2-74E5-441F-87C3-DC8D2828B0E2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6" name="사다리꼴 6">
                <a:extLst>
                  <a:ext uri="{FF2B5EF4-FFF2-40B4-BE49-F238E27FC236}">
                    <a16:creationId xmlns:a16="http://schemas.microsoft.com/office/drawing/2014/main" id="{C4C0138F-2847-4743-8DB6-7E6860FA701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id="{4F3DBFFC-CA68-4EC3-8E0A-E86D44E75201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8" name="타원 187">
                <a:extLst>
                  <a:ext uri="{FF2B5EF4-FFF2-40B4-BE49-F238E27FC236}">
                    <a16:creationId xmlns:a16="http://schemas.microsoft.com/office/drawing/2014/main" id="{E73AA89B-EE93-4078-B77C-A390F7BF9193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9" name="타원 188">
                <a:extLst>
                  <a:ext uri="{FF2B5EF4-FFF2-40B4-BE49-F238E27FC236}">
                    <a16:creationId xmlns:a16="http://schemas.microsoft.com/office/drawing/2014/main" id="{37F64DEB-F627-4163-BA66-02657FE6FA55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0" name="타원 189">
                <a:extLst>
                  <a:ext uri="{FF2B5EF4-FFF2-40B4-BE49-F238E27FC236}">
                    <a16:creationId xmlns:a16="http://schemas.microsoft.com/office/drawing/2014/main" id="{02BFCBFA-553C-4FEB-9EF1-12DE76552C00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id="{1FC82EE1-4CE0-4005-8527-7E59B2E243F3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id="{7CD20415-83D8-4E04-AC85-65AE2AFC8224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id="{845E2A19-3DC3-4637-BCD0-649784B328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id="{867D89D9-FB35-4F37-A7D3-B7801F7A3A06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5" name="타원 8">
                <a:extLst>
                  <a:ext uri="{FF2B5EF4-FFF2-40B4-BE49-F238E27FC236}">
                    <a16:creationId xmlns:a16="http://schemas.microsoft.com/office/drawing/2014/main" id="{75A6393A-99EF-4DD4-935F-9EB9272BB224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6" name="타원 8">
                <a:extLst>
                  <a:ext uri="{FF2B5EF4-FFF2-40B4-BE49-F238E27FC236}">
                    <a16:creationId xmlns:a16="http://schemas.microsoft.com/office/drawing/2014/main" id="{038BDC0E-40E8-40A0-BAC7-0BFF6C5BA1E7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7" name="타원 9">
                <a:extLst>
                  <a:ext uri="{FF2B5EF4-FFF2-40B4-BE49-F238E27FC236}">
                    <a16:creationId xmlns:a16="http://schemas.microsoft.com/office/drawing/2014/main" id="{A871397B-3377-4BC2-8698-611085C599A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8" name="타원 10">
                <a:extLst>
                  <a:ext uri="{FF2B5EF4-FFF2-40B4-BE49-F238E27FC236}">
                    <a16:creationId xmlns:a16="http://schemas.microsoft.com/office/drawing/2014/main" id="{625B86FF-2518-4485-A227-474EF3459A51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9" name="사각형: 둥근 위쪽 모서리 11">
                <a:extLst>
                  <a:ext uri="{FF2B5EF4-FFF2-40B4-BE49-F238E27FC236}">
                    <a16:creationId xmlns:a16="http://schemas.microsoft.com/office/drawing/2014/main" id="{5EABC1EA-FA58-4FD1-AB1B-DFC62668C2A6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0" name="사각형: 둥근 위쪽 모서리 11">
                <a:extLst>
                  <a:ext uri="{FF2B5EF4-FFF2-40B4-BE49-F238E27FC236}">
                    <a16:creationId xmlns:a16="http://schemas.microsoft.com/office/drawing/2014/main" id="{808527C3-F6B2-4CB8-AB9E-06B0450F60E1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1" name="사각형: 둥근 위쪽 모서리 11">
                <a:extLst>
                  <a:ext uri="{FF2B5EF4-FFF2-40B4-BE49-F238E27FC236}">
                    <a16:creationId xmlns:a16="http://schemas.microsoft.com/office/drawing/2014/main" id="{8763E82B-5716-45B3-9C9C-639C587DAA5A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2" name="사각형: 둥근 위쪽 모서리 11">
                <a:extLst>
                  <a:ext uri="{FF2B5EF4-FFF2-40B4-BE49-F238E27FC236}">
                    <a16:creationId xmlns:a16="http://schemas.microsoft.com/office/drawing/2014/main" id="{0FDD3F1C-A8EA-4141-B8B3-66E1CD2DE61F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3" name="그룹 202">
                <a:extLst>
                  <a:ext uri="{FF2B5EF4-FFF2-40B4-BE49-F238E27FC236}">
                    <a16:creationId xmlns:a16="http://schemas.microsoft.com/office/drawing/2014/main" id="{329E821F-755A-4400-9053-FF45108FFB9B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211" name="타원 210">
                  <a:extLst>
                    <a:ext uri="{FF2B5EF4-FFF2-40B4-BE49-F238E27FC236}">
                      <a16:creationId xmlns:a16="http://schemas.microsoft.com/office/drawing/2014/main" id="{DA6A310B-65F5-48C9-8C5E-3E589063A0B8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2" name="타원 211">
                  <a:extLst>
                    <a:ext uri="{FF2B5EF4-FFF2-40B4-BE49-F238E27FC236}">
                      <a16:creationId xmlns:a16="http://schemas.microsoft.com/office/drawing/2014/main" id="{AEABE48F-F6DF-4C44-9285-1F4FA31C7C33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3" name="타원 212">
                  <a:extLst>
                    <a:ext uri="{FF2B5EF4-FFF2-40B4-BE49-F238E27FC236}">
                      <a16:creationId xmlns:a16="http://schemas.microsoft.com/office/drawing/2014/main" id="{51DA2E8C-8CDC-4E20-93E3-76ADDF41FD4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04" name="타원 10">
                <a:extLst>
                  <a:ext uri="{FF2B5EF4-FFF2-40B4-BE49-F238E27FC236}">
                    <a16:creationId xmlns:a16="http://schemas.microsoft.com/office/drawing/2014/main" id="{B79F447E-F586-45F6-B494-7CC78BD81D6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05" name="그룹 204">
                <a:extLst>
                  <a:ext uri="{FF2B5EF4-FFF2-40B4-BE49-F238E27FC236}">
                    <a16:creationId xmlns:a16="http://schemas.microsoft.com/office/drawing/2014/main" id="{88037FE6-BDF9-4ED2-B214-9EB48EEDB353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209" name="타원 15">
                  <a:extLst>
                    <a:ext uri="{FF2B5EF4-FFF2-40B4-BE49-F238E27FC236}">
                      <a16:creationId xmlns:a16="http://schemas.microsoft.com/office/drawing/2014/main" id="{6E143B75-A335-48C2-BEBA-41087C03BC62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0" name="타원 15">
                  <a:extLst>
                    <a:ext uri="{FF2B5EF4-FFF2-40B4-BE49-F238E27FC236}">
                      <a16:creationId xmlns:a16="http://schemas.microsoft.com/office/drawing/2014/main" id="{50B2749C-A8CE-48EB-8A8F-E105A40C733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06" name="그룹 205">
                <a:extLst>
                  <a:ext uri="{FF2B5EF4-FFF2-40B4-BE49-F238E27FC236}">
                    <a16:creationId xmlns:a16="http://schemas.microsoft.com/office/drawing/2014/main" id="{5462E94C-3C17-4AD1-93A4-E91085D54FB7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207" name="타원 15">
                  <a:extLst>
                    <a:ext uri="{FF2B5EF4-FFF2-40B4-BE49-F238E27FC236}">
                      <a16:creationId xmlns:a16="http://schemas.microsoft.com/office/drawing/2014/main" id="{DE16642A-11D6-4C2B-B982-932185243F08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8" name="타원 15">
                  <a:extLst>
                    <a:ext uri="{FF2B5EF4-FFF2-40B4-BE49-F238E27FC236}">
                      <a16:creationId xmlns:a16="http://schemas.microsoft.com/office/drawing/2014/main" id="{98B28835-CB00-4B10-8B91-F518EA38BD7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2F90039D-E99C-4391-8FBD-B3E09E6E28CC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72" name="타원 171">
                <a:extLst>
                  <a:ext uri="{FF2B5EF4-FFF2-40B4-BE49-F238E27FC236}">
                    <a16:creationId xmlns:a16="http://schemas.microsoft.com/office/drawing/2014/main" id="{92F28FC9-3EB8-43CB-A6A8-4CF2056B143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3" name="타원 172">
                <a:extLst>
                  <a:ext uri="{FF2B5EF4-FFF2-40B4-BE49-F238E27FC236}">
                    <a16:creationId xmlns:a16="http://schemas.microsoft.com/office/drawing/2014/main" id="{D8D7B4FE-6592-4290-9A4D-3A0B72C71B5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4" name="타원 173">
                <a:extLst>
                  <a:ext uri="{FF2B5EF4-FFF2-40B4-BE49-F238E27FC236}">
                    <a16:creationId xmlns:a16="http://schemas.microsoft.com/office/drawing/2014/main" id="{1955DE42-0075-4B4A-843B-2D4A6955562C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5" name="타원 174">
                <a:extLst>
                  <a:ext uri="{FF2B5EF4-FFF2-40B4-BE49-F238E27FC236}">
                    <a16:creationId xmlns:a16="http://schemas.microsoft.com/office/drawing/2014/main" id="{2DCF11FA-1569-45D4-B4CA-2C64EF97FB48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6" name="타원 175">
                <a:extLst>
                  <a:ext uri="{FF2B5EF4-FFF2-40B4-BE49-F238E27FC236}">
                    <a16:creationId xmlns:a16="http://schemas.microsoft.com/office/drawing/2014/main" id="{BB4B36BB-ACF4-4E81-9CC9-96EBF098DEA1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타원 176">
                <a:extLst>
                  <a:ext uri="{FF2B5EF4-FFF2-40B4-BE49-F238E27FC236}">
                    <a16:creationId xmlns:a16="http://schemas.microsoft.com/office/drawing/2014/main" id="{D595F577-3576-4E6B-A95E-7337454A693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C07A0EC2-1ED8-4293-A096-AC5C40C7BD08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6" name="타원 165">
                <a:extLst>
                  <a:ext uri="{FF2B5EF4-FFF2-40B4-BE49-F238E27FC236}">
                    <a16:creationId xmlns:a16="http://schemas.microsoft.com/office/drawing/2014/main" id="{02C90C6E-B0EB-4337-8388-116F418F4DAB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타원 166">
                <a:extLst>
                  <a:ext uri="{FF2B5EF4-FFF2-40B4-BE49-F238E27FC236}">
                    <a16:creationId xmlns:a16="http://schemas.microsoft.com/office/drawing/2014/main" id="{AB0071D8-6C5A-41F0-9A21-10110684AC0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id="{9C7AC845-7647-4FE3-86BC-8D957C2D7106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56EA73FC-CEB6-4CE2-8715-16AE5210C63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93837C7B-E2F2-4CAF-820A-AC3AA9FAD8BC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타원 170">
                <a:extLst>
                  <a:ext uri="{FF2B5EF4-FFF2-40B4-BE49-F238E27FC236}">
                    <a16:creationId xmlns:a16="http://schemas.microsoft.com/office/drawing/2014/main" id="{87BCFAAE-F79E-4EC7-A1FD-B81EE5A8549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4181ECBF-D42B-449A-8FF9-A6034DB01C2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60" name="타원 159">
                <a:extLst>
                  <a:ext uri="{FF2B5EF4-FFF2-40B4-BE49-F238E27FC236}">
                    <a16:creationId xmlns:a16="http://schemas.microsoft.com/office/drawing/2014/main" id="{CF99ECAB-4D33-4F04-9A44-C7892CAABAB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타원 160">
                <a:extLst>
                  <a:ext uri="{FF2B5EF4-FFF2-40B4-BE49-F238E27FC236}">
                    <a16:creationId xmlns:a16="http://schemas.microsoft.com/office/drawing/2014/main" id="{B76FC6D5-8BBF-4358-9AF6-CBA3D102E17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타원 161">
                <a:extLst>
                  <a:ext uri="{FF2B5EF4-FFF2-40B4-BE49-F238E27FC236}">
                    <a16:creationId xmlns:a16="http://schemas.microsoft.com/office/drawing/2014/main" id="{D1817674-5EEF-488D-A54C-B254D2331C7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3" name="타원 162">
                <a:extLst>
                  <a:ext uri="{FF2B5EF4-FFF2-40B4-BE49-F238E27FC236}">
                    <a16:creationId xmlns:a16="http://schemas.microsoft.com/office/drawing/2014/main" id="{AEF55173-B809-48E2-BDA0-1B389FC5E9E1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F8388480-4467-40E1-ADCA-088C6EB1FC9F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5006AC93-3866-414C-9E1F-1F86D392655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59" name="그림 158">
              <a:extLst>
                <a:ext uri="{FF2B5EF4-FFF2-40B4-BE49-F238E27FC236}">
                  <a16:creationId xmlns:a16="http://schemas.microsoft.com/office/drawing/2014/main" id="{81C6D2CA-EC47-4738-9EB8-25B9512DD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0EC1FAD6-B40A-4DDC-8A6F-715F5ABC714A}"/>
              </a:ext>
            </a:extLst>
          </p:cNvPr>
          <p:cNvGrpSpPr/>
          <p:nvPr/>
        </p:nvGrpSpPr>
        <p:grpSpPr>
          <a:xfrm>
            <a:off x="399956" y="165825"/>
            <a:ext cx="4639087" cy="830997"/>
            <a:chOff x="2670893" y="3057084"/>
            <a:chExt cx="4123921" cy="830997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EDF2F955-1760-46C8-8B51-3F77C17D3CFB}"/>
                </a:ext>
              </a:extLst>
            </p:cNvPr>
            <p:cNvSpPr/>
            <p:nvPr/>
          </p:nvSpPr>
          <p:spPr>
            <a:xfrm>
              <a:off x="2670893" y="3057084"/>
              <a:ext cx="56315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48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824B43C8-E23F-4053-9D20-0CBE1E7074EC}"/>
                </a:ext>
              </a:extLst>
            </p:cNvPr>
            <p:cNvSpPr/>
            <p:nvPr/>
          </p:nvSpPr>
          <p:spPr>
            <a:xfrm>
              <a:off x="3476927" y="3204317"/>
              <a:ext cx="331788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</a:t>
              </a:r>
              <a:r>
                <a:rPr lang="ko-KR" altLang="en-US" sz="3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예정사항</a:t>
              </a:r>
              <a:endPara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814B7B8-EEBD-46C6-89C3-F6ACD89E69FC}"/>
              </a:ext>
            </a:extLst>
          </p:cNvPr>
          <p:cNvSpPr txBox="1"/>
          <p:nvPr/>
        </p:nvSpPr>
        <p:spPr>
          <a:xfrm>
            <a:off x="328474" y="1118586"/>
            <a:ext cx="3018408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영상처리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93C755-2267-40CF-8F64-B14AF338722F}"/>
              </a:ext>
            </a:extLst>
          </p:cNvPr>
          <p:cNvSpPr txBox="1"/>
          <p:nvPr/>
        </p:nvSpPr>
        <p:spPr>
          <a:xfrm>
            <a:off x="328474" y="1649520"/>
            <a:ext cx="9942990" cy="369332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파이캠영상</a:t>
            </a:r>
            <a:r>
              <a:rPr lang="ko-KR" altLang="en-US" dirty="0"/>
              <a:t> 스트리밍</a:t>
            </a:r>
            <a:r>
              <a:rPr lang="en-US" altLang="ko-KR" dirty="0"/>
              <a:t> &amp; </a:t>
            </a:r>
            <a:r>
              <a:rPr lang="ko-KR" altLang="en-US" dirty="0"/>
              <a:t>소켓프로그래밍 구현 및 속도개선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8EAA8038-871D-4014-B62F-16995EC4A2D9}"/>
              </a:ext>
            </a:extLst>
          </p:cNvPr>
          <p:cNvSpPr txBox="1"/>
          <p:nvPr/>
        </p:nvSpPr>
        <p:spPr>
          <a:xfrm>
            <a:off x="328474" y="2985982"/>
            <a:ext cx="3018408" cy="52322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하드웨어 제작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56DE9DD-3EA3-4ED1-8B77-20EC14599D44}"/>
              </a:ext>
            </a:extLst>
          </p:cNvPr>
          <p:cNvSpPr txBox="1"/>
          <p:nvPr/>
        </p:nvSpPr>
        <p:spPr>
          <a:xfrm>
            <a:off x="328474" y="3553002"/>
            <a:ext cx="9942990" cy="1200329"/>
          </a:xfrm>
          <a:prstGeom prst="rect">
            <a:avLst/>
          </a:prstGeom>
          <a:solidFill>
            <a:srgbClr val="F2F268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XY</a:t>
            </a:r>
            <a:r>
              <a:rPr lang="ko-KR" altLang="en-US" dirty="0"/>
              <a:t>플로터 제작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Z</a:t>
            </a:r>
            <a:r>
              <a:rPr lang="ko-KR" altLang="en-US" dirty="0"/>
              <a:t>축 동작부분 제작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프레임 제작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아두이노</a:t>
            </a:r>
            <a:r>
              <a:rPr lang="ko-KR" altLang="en-US" dirty="0"/>
              <a:t> 모터제어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70332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잔디, 대지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DA40F6B7-EDA0-4093-BD1B-66E6FE8F0A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C0409E-B1F2-4ACD-A6E7-B006F33A33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E9D5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8879C913-621A-4D3A-A4DC-1A5103E9659C}"/>
              </a:ext>
            </a:extLst>
          </p:cNvPr>
          <p:cNvGrpSpPr/>
          <p:nvPr/>
        </p:nvGrpSpPr>
        <p:grpSpPr>
          <a:xfrm>
            <a:off x="4090001" y="660005"/>
            <a:ext cx="1331036" cy="733185"/>
            <a:chOff x="1497914" y="545551"/>
            <a:chExt cx="1331036" cy="733185"/>
          </a:xfrm>
          <a:solidFill>
            <a:schemeClr val="bg1"/>
          </a:solidFill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47476669-4F46-4D95-80D0-036019A06542}"/>
                </a:ext>
              </a:extLst>
            </p:cNvPr>
            <p:cNvSpPr/>
            <p:nvPr/>
          </p:nvSpPr>
          <p:spPr>
            <a:xfrm>
              <a:off x="1497914" y="592931"/>
              <a:ext cx="646433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8902834A-7529-4495-A2E3-1D7AFCB555D9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431E31DD-6976-4556-B7C0-C6C0EB5FE6FE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A6B4C52F-F35C-4250-A8E3-3515EF569952}"/>
                </a:ext>
              </a:extLst>
            </p:cNvPr>
            <p:cNvSpPr/>
            <p:nvPr/>
          </p:nvSpPr>
          <p:spPr>
            <a:xfrm>
              <a:off x="1687068" y="920379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4985C2D7-BFD3-4829-BBD1-1A7C5D69E37E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39A97D0D-0BEA-48FE-B05A-6E40E83B8AB2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7990BDC7-FC20-441A-91E3-B130F982826C}"/>
              </a:ext>
            </a:extLst>
          </p:cNvPr>
          <p:cNvGrpSpPr/>
          <p:nvPr/>
        </p:nvGrpSpPr>
        <p:grpSpPr>
          <a:xfrm rot="10417686">
            <a:off x="6057667" y="1078476"/>
            <a:ext cx="817169" cy="551148"/>
            <a:chOff x="1700502" y="545551"/>
            <a:chExt cx="1128448" cy="774696"/>
          </a:xfrm>
          <a:solidFill>
            <a:schemeClr val="bg1"/>
          </a:solidFill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9B2E3D44-F596-4DD7-BAF9-077D528E0ECF}"/>
                </a:ext>
              </a:extLst>
            </p:cNvPr>
            <p:cNvSpPr/>
            <p:nvPr/>
          </p:nvSpPr>
          <p:spPr>
            <a:xfrm>
              <a:off x="1700502" y="592931"/>
              <a:ext cx="443846" cy="473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1F6E4AD8-B5E1-4C53-AD64-9D897DB8A525}"/>
                </a:ext>
              </a:extLst>
            </p:cNvPr>
            <p:cNvSpPr/>
            <p:nvPr/>
          </p:nvSpPr>
          <p:spPr>
            <a:xfrm>
              <a:off x="1821130" y="545551"/>
              <a:ext cx="646433" cy="6464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3CF2C914-A31D-4DC6-8EA6-5F97AF2AF149}"/>
                </a:ext>
              </a:extLst>
            </p:cNvPr>
            <p:cNvSpPr/>
            <p:nvPr/>
          </p:nvSpPr>
          <p:spPr>
            <a:xfrm>
              <a:off x="2040676" y="758064"/>
              <a:ext cx="646433" cy="5206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A7A0161E-34C0-4E76-BB1B-B527609E403E}"/>
                </a:ext>
              </a:extLst>
            </p:cNvPr>
            <p:cNvSpPr/>
            <p:nvPr/>
          </p:nvSpPr>
          <p:spPr>
            <a:xfrm>
              <a:off x="1989104" y="966638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78DE32F4-2FD2-43A9-8D73-A1E0EE93FA0A}"/>
                </a:ext>
              </a:extLst>
            </p:cNvPr>
            <p:cNvSpPr/>
            <p:nvPr/>
          </p:nvSpPr>
          <p:spPr>
            <a:xfrm>
              <a:off x="2408047" y="695713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FC30B1E3-EE10-44D0-88B5-312FAE492FB9}"/>
                </a:ext>
              </a:extLst>
            </p:cNvPr>
            <p:cNvSpPr/>
            <p:nvPr/>
          </p:nvSpPr>
          <p:spPr>
            <a:xfrm>
              <a:off x="2475341" y="863417"/>
              <a:ext cx="353609" cy="353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9E30C981-7D57-47D4-A55E-BE5D8066F3E0}"/>
              </a:ext>
            </a:extLst>
          </p:cNvPr>
          <p:cNvGrpSpPr/>
          <p:nvPr/>
        </p:nvGrpSpPr>
        <p:grpSpPr>
          <a:xfrm>
            <a:off x="7418280" y="751775"/>
            <a:ext cx="475574" cy="805800"/>
            <a:chOff x="6965151" y="2084009"/>
            <a:chExt cx="864465" cy="1464727"/>
          </a:xfrm>
        </p:grpSpPr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3CE7D53C-8531-4204-81B4-331798C526A8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157">
              <a:extLst>
                <a:ext uri="{FF2B5EF4-FFF2-40B4-BE49-F238E27FC236}">
                  <a16:creationId xmlns:a16="http://schemas.microsoft.com/office/drawing/2014/main" id="{22F283F1-BC4E-4BF6-B497-D79331E9C553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6" name="직선 연결선 175">
              <a:extLst>
                <a:ext uri="{FF2B5EF4-FFF2-40B4-BE49-F238E27FC236}">
                  <a16:creationId xmlns:a16="http://schemas.microsoft.com/office/drawing/2014/main" id="{6E0416F8-B9C2-46A8-BE73-9B36CEB564E5}"/>
                </a:ext>
              </a:extLst>
            </p:cNvPr>
            <p:cNvCxnSpPr>
              <a:cxnSpLocks/>
              <a:stCxn id="174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60AF74AF-3555-4E3F-8416-24728A1C07FC}"/>
                </a:ext>
              </a:extLst>
            </p:cNvPr>
            <p:cNvCxnSpPr>
              <a:cxnSpLocks/>
              <a:stCxn id="174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>
              <a:extLst>
                <a:ext uri="{FF2B5EF4-FFF2-40B4-BE49-F238E27FC236}">
                  <a16:creationId xmlns:a16="http://schemas.microsoft.com/office/drawing/2014/main" id="{739DF802-B332-4064-BDD9-A44FC2231137}"/>
                </a:ext>
              </a:extLst>
            </p:cNvPr>
            <p:cNvCxnSpPr>
              <a:cxnSpLocks/>
              <a:stCxn id="175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사다리꼴 178">
              <a:extLst>
                <a:ext uri="{FF2B5EF4-FFF2-40B4-BE49-F238E27FC236}">
                  <a16:creationId xmlns:a16="http://schemas.microsoft.com/office/drawing/2014/main" id="{362DD233-BB6D-4770-918E-85176612FEC8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A378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사다리꼴 169">
              <a:extLst>
                <a:ext uri="{FF2B5EF4-FFF2-40B4-BE49-F238E27FC236}">
                  <a16:creationId xmlns:a16="http://schemas.microsoft.com/office/drawing/2014/main" id="{0C2355DE-2CC3-41AA-8A05-72DB57515B1E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5" name="그림 154">
            <a:extLst>
              <a:ext uri="{FF2B5EF4-FFF2-40B4-BE49-F238E27FC236}">
                <a16:creationId xmlns:a16="http://schemas.microsoft.com/office/drawing/2014/main" id="{0358DE09-2FE1-433D-859C-69FF7435A3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965" r="13897"/>
          <a:stretch/>
        </p:blipFill>
        <p:spPr>
          <a:xfrm>
            <a:off x="7278667" y="0"/>
            <a:ext cx="4913333" cy="2108797"/>
          </a:xfrm>
          <a:prstGeom prst="rect">
            <a:avLst/>
          </a:prstGeom>
        </p:spPr>
      </p:pic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62206A5B-768A-4201-8B1B-3A2D34AEC9B7}"/>
              </a:ext>
            </a:extLst>
          </p:cNvPr>
          <p:cNvGrpSpPr/>
          <p:nvPr/>
        </p:nvGrpSpPr>
        <p:grpSpPr>
          <a:xfrm>
            <a:off x="10335683" y="1380117"/>
            <a:ext cx="757588" cy="1283637"/>
            <a:chOff x="6965151" y="2084009"/>
            <a:chExt cx="864465" cy="1464727"/>
          </a:xfrm>
        </p:grpSpPr>
        <p:sp>
          <p:nvSpPr>
            <p:cNvPr id="157" name="타원 156">
              <a:extLst>
                <a:ext uri="{FF2B5EF4-FFF2-40B4-BE49-F238E27FC236}">
                  <a16:creationId xmlns:a16="http://schemas.microsoft.com/office/drawing/2014/main" id="{2CBED909-1589-4A09-8335-8F52CC221983}"/>
                </a:ext>
              </a:extLst>
            </p:cNvPr>
            <p:cNvSpPr/>
            <p:nvPr/>
          </p:nvSpPr>
          <p:spPr>
            <a:xfrm>
              <a:off x="6965151" y="2084009"/>
              <a:ext cx="864465" cy="864465"/>
            </a:xfrm>
            <a:prstGeom prst="ellipse">
              <a:avLst/>
            </a:prstGeom>
            <a:solidFill>
              <a:srgbClr val="7FC7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5ECD5CB6-C136-470D-AD8B-F24678EDDD67}"/>
                </a:ext>
              </a:extLst>
            </p:cNvPr>
            <p:cNvSpPr/>
            <p:nvPr/>
          </p:nvSpPr>
          <p:spPr>
            <a:xfrm>
              <a:off x="7211893" y="2084009"/>
              <a:ext cx="370981" cy="864466"/>
            </a:xfrm>
            <a:custGeom>
              <a:avLst/>
              <a:gdLst>
                <a:gd name="connsiteX0" fmla="*/ 0 w 864465"/>
                <a:gd name="connsiteY0" fmla="*/ 432233 h 864465"/>
                <a:gd name="connsiteX1" fmla="*/ 432233 w 864465"/>
                <a:gd name="connsiteY1" fmla="*/ 0 h 864465"/>
                <a:gd name="connsiteX2" fmla="*/ 864466 w 864465"/>
                <a:gd name="connsiteY2" fmla="*/ 432233 h 864465"/>
                <a:gd name="connsiteX3" fmla="*/ 432233 w 864465"/>
                <a:gd name="connsiteY3" fmla="*/ 864466 h 864465"/>
                <a:gd name="connsiteX4" fmla="*/ 0 w 864465"/>
                <a:gd name="connsiteY4" fmla="*/ 432233 h 864465"/>
                <a:gd name="connsiteX0" fmla="*/ 0 w 617723"/>
                <a:gd name="connsiteY0" fmla="*/ 432233 h 864466"/>
                <a:gd name="connsiteX1" fmla="*/ 432233 w 617723"/>
                <a:gd name="connsiteY1" fmla="*/ 0 h 864466"/>
                <a:gd name="connsiteX2" fmla="*/ 617723 w 617723"/>
                <a:gd name="connsiteY2" fmla="*/ 432233 h 864466"/>
                <a:gd name="connsiteX3" fmla="*/ 432233 w 617723"/>
                <a:gd name="connsiteY3" fmla="*/ 864466 h 864466"/>
                <a:gd name="connsiteX4" fmla="*/ 0 w 617723"/>
                <a:gd name="connsiteY4" fmla="*/ 432233 h 864466"/>
                <a:gd name="connsiteX0" fmla="*/ 0 w 298409"/>
                <a:gd name="connsiteY0" fmla="*/ 432233 h 864466"/>
                <a:gd name="connsiteX1" fmla="*/ 112919 w 298409"/>
                <a:gd name="connsiteY1" fmla="*/ 0 h 864466"/>
                <a:gd name="connsiteX2" fmla="*/ 298409 w 298409"/>
                <a:gd name="connsiteY2" fmla="*/ 432233 h 864466"/>
                <a:gd name="connsiteX3" fmla="*/ 112919 w 298409"/>
                <a:gd name="connsiteY3" fmla="*/ 864466 h 864466"/>
                <a:gd name="connsiteX4" fmla="*/ 0 w 298409"/>
                <a:gd name="connsiteY4" fmla="*/ 432233 h 864466"/>
                <a:gd name="connsiteX0" fmla="*/ 0 w 370981"/>
                <a:gd name="connsiteY0" fmla="*/ 432233 h 864466"/>
                <a:gd name="connsiteX1" fmla="*/ 185491 w 370981"/>
                <a:gd name="connsiteY1" fmla="*/ 0 h 864466"/>
                <a:gd name="connsiteX2" fmla="*/ 370981 w 370981"/>
                <a:gd name="connsiteY2" fmla="*/ 432233 h 864466"/>
                <a:gd name="connsiteX3" fmla="*/ 185491 w 370981"/>
                <a:gd name="connsiteY3" fmla="*/ 864466 h 864466"/>
                <a:gd name="connsiteX4" fmla="*/ 0 w 370981"/>
                <a:gd name="connsiteY4" fmla="*/ 432233 h 864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1" h="864466">
                  <a:moveTo>
                    <a:pt x="0" y="432233"/>
                  </a:moveTo>
                  <a:cubicBezTo>
                    <a:pt x="0" y="193517"/>
                    <a:pt x="123661" y="0"/>
                    <a:pt x="185491" y="0"/>
                  </a:cubicBezTo>
                  <a:cubicBezTo>
                    <a:pt x="247321" y="0"/>
                    <a:pt x="370981" y="193517"/>
                    <a:pt x="370981" y="432233"/>
                  </a:cubicBezTo>
                  <a:cubicBezTo>
                    <a:pt x="370981" y="670949"/>
                    <a:pt x="247321" y="864466"/>
                    <a:pt x="185491" y="864466"/>
                  </a:cubicBezTo>
                  <a:cubicBezTo>
                    <a:pt x="123661" y="864466"/>
                    <a:pt x="0" y="670949"/>
                    <a:pt x="0" y="432233"/>
                  </a:cubicBezTo>
                  <a:close/>
                </a:path>
              </a:pathLst>
            </a:custGeom>
            <a:solidFill>
              <a:srgbClr val="AEDC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0" name="직선 연결선 159">
              <a:extLst>
                <a:ext uri="{FF2B5EF4-FFF2-40B4-BE49-F238E27FC236}">
                  <a16:creationId xmlns:a16="http://schemas.microsoft.com/office/drawing/2014/main" id="{0CDDAB8E-4594-458D-AFD4-D7E07B1A9021}"/>
                </a:ext>
              </a:extLst>
            </p:cNvPr>
            <p:cNvCxnSpPr>
              <a:cxnSpLocks/>
              <a:stCxn id="157" idx="3"/>
            </p:cNvCxnSpPr>
            <p:nvPr/>
          </p:nvCxnSpPr>
          <p:spPr>
            <a:xfrm>
              <a:off x="7091749" y="2821876"/>
              <a:ext cx="120144" cy="38844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>
              <a:extLst>
                <a:ext uri="{FF2B5EF4-FFF2-40B4-BE49-F238E27FC236}">
                  <a16:creationId xmlns:a16="http://schemas.microsoft.com/office/drawing/2014/main" id="{4AA59ADA-749F-404D-B919-B3EC394BE91F}"/>
                </a:ext>
              </a:extLst>
            </p:cNvPr>
            <p:cNvCxnSpPr>
              <a:cxnSpLocks/>
              <a:stCxn id="157" idx="5"/>
            </p:cNvCxnSpPr>
            <p:nvPr/>
          </p:nvCxnSpPr>
          <p:spPr>
            <a:xfrm flipH="1">
              <a:off x="7582874" y="2821876"/>
              <a:ext cx="120144" cy="360312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>
              <a:extLst>
                <a:ext uri="{FF2B5EF4-FFF2-40B4-BE49-F238E27FC236}">
                  <a16:creationId xmlns:a16="http://schemas.microsoft.com/office/drawing/2014/main" id="{A230716A-BA0E-4470-A485-57E0ED89AD48}"/>
                </a:ext>
              </a:extLst>
            </p:cNvPr>
            <p:cNvCxnSpPr>
              <a:cxnSpLocks/>
              <a:stCxn id="158" idx="3"/>
            </p:cNvCxnSpPr>
            <p:nvPr/>
          </p:nvCxnSpPr>
          <p:spPr>
            <a:xfrm>
              <a:off x="7397384" y="2948475"/>
              <a:ext cx="0" cy="296539"/>
            </a:xfrm>
            <a:prstGeom prst="line">
              <a:avLst/>
            </a:prstGeom>
            <a:ln>
              <a:solidFill>
                <a:srgbClr val="A378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사다리꼴 168">
              <a:extLst>
                <a:ext uri="{FF2B5EF4-FFF2-40B4-BE49-F238E27FC236}">
                  <a16:creationId xmlns:a16="http://schemas.microsoft.com/office/drawing/2014/main" id="{BF63D649-EDC4-4875-9E6E-4B81FD9FAC99}"/>
                </a:ext>
              </a:extLst>
            </p:cNvPr>
            <p:cNvSpPr/>
            <p:nvPr/>
          </p:nvSpPr>
          <p:spPr>
            <a:xfrm rot="10800000">
              <a:off x="7181358" y="3125598"/>
              <a:ext cx="432047" cy="423138"/>
            </a:xfrm>
            <a:prstGeom prst="trapezoid">
              <a:avLst>
                <a:gd name="adj" fmla="val 9834"/>
              </a:avLst>
            </a:prstGeom>
            <a:solidFill>
              <a:srgbClr val="0029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사다리꼴 169">
              <a:extLst>
                <a:ext uri="{FF2B5EF4-FFF2-40B4-BE49-F238E27FC236}">
                  <a16:creationId xmlns:a16="http://schemas.microsoft.com/office/drawing/2014/main" id="{5B0F8864-82FB-4490-A047-C809A7CDF02A}"/>
                </a:ext>
              </a:extLst>
            </p:cNvPr>
            <p:cNvSpPr/>
            <p:nvPr/>
          </p:nvSpPr>
          <p:spPr>
            <a:xfrm rot="10800000">
              <a:off x="7203094" y="3145790"/>
              <a:ext cx="195173" cy="388452"/>
            </a:xfrm>
            <a:custGeom>
              <a:avLst/>
              <a:gdLst>
                <a:gd name="connsiteX0" fmla="*/ 0 w 432047"/>
                <a:gd name="connsiteY0" fmla="*/ 423138 h 423138"/>
                <a:gd name="connsiteX1" fmla="*/ 41611 w 432047"/>
                <a:gd name="connsiteY1" fmla="*/ 0 h 423138"/>
                <a:gd name="connsiteX2" fmla="*/ 390436 w 432047"/>
                <a:gd name="connsiteY2" fmla="*/ 0 h 423138"/>
                <a:gd name="connsiteX3" fmla="*/ 432047 w 432047"/>
                <a:gd name="connsiteY3" fmla="*/ 423138 h 423138"/>
                <a:gd name="connsiteX4" fmla="*/ 0 w 432047"/>
                <a:gd name="connsiteY4" fmla="*/ 423138 h 423138"/>
                <a:gd name="connsiteX0" fmla="*/ 390436 w 390436"/>
                <a:gd name="connsiteY0" fmla="*/ 423138 h 423138"/>
                <a:gd name="connsiteX1" fmla="*/ 0 w 390436"/>
                <a:gd name="connsiteY1" fmla="*/ 0 h 423138"/>
                <a:gd name="connsiteX2" fmla="*/ 348825 w 390436"/>
                <a:gd name="connsiteY2" fmla="*/ 0 h 423138"/>
                <a:gd name="connsiteX3" fmla="*/ 390436 w 390436"/>
                <a:gd name="connsiteY3" fmla="*/ 423138 h 423138"/>
                <a:gd name="connsiteX0" fmla="*/ 138023 w 138023"/>
                <a:gd name="connsiteY0" fmla="*/ 423138 h 423138"/>
                <a:gd name="connsiteX1" fmla="*/ 0 w 138023"/>
                <a:gd name="connsiteY1" fmla="*/ 390525 h 423138"/>
                <a:gd name="connsiteX2" fmla="*/ 96412 w 138023"/>
                <a:gd name="connsiteY2" fmla="*/ 0 h 423138"/>
                <a:gd name="connsiteX3" fmla="*/ 138023 w 138023"/>
                <a:gd name="connsiteY3" fmla="*/ 423138 h 423138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153562 w 195173"/>
                <a:gd name="connsiteY2" fmla="*/ 0 h 423863"/>
                <a:gd name="connsiteX3" fmla="*/ 195173 w 195173"/>
                <a:gd name="connsiteY3" fmla="*/ 423138 h 423863"/>
                <a:gd name="connsiteX0" fmla="*/ 195173 w 195173"/>
                <a:gd name="connsiteY0" fmla="*/ 423138 h 423863"/>
                <a:gd name="connsiteX1" fmla="*/ 0 w 195173"/>
                <a:gd name="connsiteY1" fmla="*/ 423863 h 423863"/>
                <a:gd name="connsiteX2" fmla="*/ 94667 w 195173"/>
                <a:gd name="connsiteY2" fmla="*/ 672 h 423863"/>
                <a:gd name="connsiteX3" fmla="*/ 153562 w 195173"/>
                <a:gd name="connsiteY3" fmla="*/ 0 h 423863"/>
                <a:gd name="connsiteX4" fmla="*/ 195173 w 195173"/>
                <a:gd name="connsiteY4" fmla="*/ 423138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173" h="423863">
                  <a:moveTo>
                    <a:pt x="195173" y="423138"/>
                  </a:moveTo>
                  <a:lnTo>
                    <a:pt x="0" y="423863"/>
                  </a:lnTo>
                  <a:cubicBezTo>
                    <a:pt x="25206" y="358999"/>
                    <a:pt x="69461" y="65536"/>
                    <a:pt x="94667" y="672"/>
                  </a:cubicBezTo>
                  <a:lnTo>
                    <a:pt x="153562" y="0"/>
                  </a:lnTo>
                  <a:lnTo>
                    <a:pt x="195173" y="423138"/>
                  </a:lnTo>
                  <a:close/>
                </a:path>
              </a:pathLst>
            </a:custGeom>
            <a:solidFill>
              <a:srgbClr val="0016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021F812-302D-4587-9DA5-3E94BF80A6F6}"/>
              </a:ext>
            </a:extLst>
          </p:cNvPr>
          <p:cNvSpPr txBox="1"/>
          <p:nvPr/>
        </p:nvSpPr>
        <p:spPr>
          <a:xfrm>
            <a:off x="2016126" y="1864016"/>
            <a:ext cx="7284720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500" dirty="0"/>
              <a:t>Q &amp; A</a:t>
            </a:r>
            <a:endParaRPr lang="ko-KR" altLang="en-US" sz="15500" dirty="0"/>
          </a:p>
        </p:txBody>
      </p:sp>
    </p:spTree>
    <p:extLst>
      <p:ext uri="{BB962C8B-B14F-4D97-AF65-F5344CB8AC3E}">
        <p14:creationId xmlns:p14="http://schemas.microsoft.com/office/powerpoint/2010/main" val="4061176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998ED2D4-67D5-4535-90B2-1C9D20AB3881}"/>
              </a:ext>
            </a:extLst>
          </p:cNvPr>
          <p:cNvSpPr/>
          <p:nvPr/>
        </p:nvSpPr>
        <p:spPr>
          <a:xfrm>
            <a:off x="403908" y="218985"/>
            <a:ext cx="40351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  <a:endParaRPr lang="ko-KR" altLang="en-US" sz="8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D533E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51170B5-FAC1-4780-8684-926BC2A95575}"/>
              </a:ext>
            </a:extLst>
          </p:cNvPr>
          <p:cNvGrpSpPr/>
          <p:nvPr/>
        </p:nvGrpSpPr>
        <p:grpSpPr>
          <a:xfrm>
            <a:off x="6086400" y="1021177"/>
            <a:ext cx="5374672" cy="1530762"/>
            <a:chOff x="2592343" y="3057084"/>
            <a:chExt cx="4225545" cy="1530762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9FA7C06D-1E91-44AA-860D-9504A057E059}"/>
                </a:ext>
              </a:extLst>
            </p:cNvPr>
            <p:cNvSpPr/>
            <p:nvPr/>
          </p:nvSpPr>
          <p:spPr>
            <a:xfrm>
              <a:off x="2592343" y="3057084"/>
              <a:ext cx="720260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8BD17B3-21E6-4693-82D8-642016331153}"/>
                </a:ext>
              </a:extLst>
            </p:cNvPr>
            <p:cNvSpPr/>
            <p:nvPr/>
          </p:nvSpPr>
          <p:spPr>
            <a:xfrm>
              <a:off x="3500001" y="3264407"/>
              <a:ext cx="3317887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이번주 진행상황</a:t>
              </a:r>
              <a:endPara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4CE1538-C494-4BCA-B9E7-47C54FD6FA6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4E79B9E-63CA-4CB9-975F-E1D7B2CC745F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FF0929F0-2F0B-45C1-B385-0CD7B27EE58D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BBBC62D-20CF-419A-9AFD-4260EDF83AAE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EFB41CF0-2875-4E79-B610-0D6271AE73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D80022F2-DA65-4F89-9C67-C0BF33DA8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42FCC14-92F9-4AA2-A282-056179CE5167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79" name="막힌 원호 17">
                <a:extLst>
                  <a:ext uri="{FF2B5EF4-FFF2-40B4-BE49-F238E27FC236}">
                    <a16:creationId xmlns:a16="http://schemas.microsoft.com/office/drawing/2014/main" id="{66705CAE-0EDB-43FC-84BB-E5248F5F8C61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막힌 원호 17">
                <a:extLst>
                  <a:ext uri="{FF2B5EF4-FFF2-40B4-BE49-F238E27FC236}">
                    <a16:creationId xmlns:a16="http://schemas.microsoft.com/office/drawing/2014/main" id="{A3AE9616-CDEF-4E3D-8AED-9D925DEEEAE8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막힌 원호 17">
                <a:extLst>
                  <a:ext uri="{FF2B5EF4-FFF2-40B4-BE49-F238E27FC236}">
                    <a16:creationId xmlns:a16="http://schemas.microsoft.com/office/drawing/2014/main" id="{A6DADCAA-548A-4C9B-BF21-9B63FC7453A8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다리꼴 6">
                <a:extLst>
                  <a:ext uri="{FF2B5EF4-FFF2-40B4-BE49-F238E27FC236}">
                    <a16:creationId xmlns:a16="http://schemas.microsoft.com/office/drawing/2014/main" id="{246DBC1E-0A5F-4C1F-A758-31DC7F59C18F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">
                <a:extLst>
                  <a:ext uri="{FF2B5EF4-FFF2-40B4-BE49-F238E27FC236}">
                    <a16:creationId xmlns:a16="http://schemas.microsoft.com/office/drawing/2014/main" id="{2922F950-3F14-4748-897B-2E0C008B8C53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D97D456E-DF3A-4BB7-A4BC-7CCC259C47F5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4">
                <a:extLst>
                  <a:ext uri="{FF2B5EF4-FFF2-40B4-BE49-F238E27FC236}">
                    <a16:creationId xmlns:a16="http://schemas.microsoft.com/office/drawing/2014/main" id="{70D85B06-1C8D-43FF-832E-319CEEF94DE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567EC740-7362-4BE7-A452-3CBB5FCEBEB8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AE11042C-8DCB-4B44-86E9-582EE00F1B4F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9B05DAF0-483C-4608-BDC6-EEE49CE0E6B5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364AA2C6-9D7A-4049-8C96-E7FD3E700A3B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A01F1BBF-5393-4746-872F-5C1C110DF538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6B16731A-FB29-4443-BF0F-98ED7D78F0F7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EDD37C99-F126-4F78-8481-3083430AC325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DB7BEE90-EF40-4B69-A465-C82DDFF962E8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BC3B67B7-1F32-49C4-B202-2459742EC89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B3FC63F7-0DC8-460F-B3E7-E87A8D13E64B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5B89CEE6-C7E2-43D2-9BFA-57171EFA6728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8">
                <a:extLst>
                  <a:ext uri="{FF2B5EF4-FFF2-40B4-BE49-F238E27FC236}">
                    <a16:creationId xmlns:a16="http://schemas.microsoft.com/office/drawing/2014/main" id="{4C66D62D-77E1-47DF-90E9-E4CA48E09C61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46AD25D5-D2A9-42A1-A76A-4580A0B65D5F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1C66C89D-8A68-4CCC-806E-EDAA9BAA99E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사각형: 둥근 위쪽 모서리 11">
                <a:extLst>
                  <a:ext uri="{FF2B5EF4-FFF2-40B4-BE49-F238E27FC236}">
                    <a16:creationId xmlns:a16="http://schemas.microsoft.com/office/drawing/2014/main" id="{67BAA5B2-43A3-4D2A-B1B9-96C635589DE8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사각형: 둥근 위쪽 모서리 11">
                <a:extLst>
                  <a:ext uri="{FF2B5EF4-FFF2-40B4-BE49-F238E27FC236}">
                    <a16:creationId xmlns:a16="http://schemas.microsoft.com/office/drawing/2014/main" id="{AC1651F6-24E0-4547-9558-43A9A274A175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951E16C1-581A-4C1B-B000-C8D67EE090BC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A1964A33-6573-44CA-88B2-C89203F86C8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329699AC-B935-40A3-AFF4-4EC1E737068C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19FD7F78-7B2E-4B59-9153-97D5F826C2D9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0" name="타원 69">
                  <a:extLst>
                    <a:ext uri="{FF2B5EF4-FFF2-40B4-BE49-F238E27FC236}">
                      <a16:creationId xmlns:a16="http://schemas.microsoft.com/office/drawing/2014/main" id="{A2B5011D-1141-4E98-8047-29FECFD5B1EF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:a16="http://schemas.microsoft.com/office/drawing/2014/main" id="{898B85EC-789E-4381-BEC3-C0445729EF5E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D27D730D-79A9-46C8-9EBC-F7F398E1FD15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2893D57C-FCF7-487F-95AD-88B17D6D2C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3F473C0A-661F-4404-9344-4E0DDB7813F7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타원 15">
                  <a:extLst>
                    <a:ext uri="{FF2B5EF4-FFF2-40B4-BE49-F238E27FC236}">
                      <a16:creationId xmlns:a16="http://schemas.microsoft.com/office/drawing/2014/main" id="{9C532FA4-9D35-4C35-84EC-EAFC63C0FCD5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3231137F-EDB2-46EE-A896-0740978A1DC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6" name="타원 15">
                  <a:extLst>
                    <a:ext uri="{FF2B5EF4-FFF2-40B4-BE49-F238E27FC236}">
                      <a16:creationId xmlns:a16="http://schemas.microsoft.com/office/drawing/2014/main" id="{32A2C059-C966-440C-9336-AD5A7C4A513C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7" name="타원 15">
                  <a:extLst>
                    <a:ext uri="{FF2B5EF4-FFF2-40B4-BE49-F238E27FC236}">
                      <a16:creationId xmlns:a16="http://schemas.microsoft.com/office/drawing/2014/main" id="{25CE8AC3-D3AE-4B95-BEE2-3ED7C2A7933E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B6AF43A4-932D-488D-B2C5-5A24F815E6CA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82" name="타원 81">
                <a:extLst>
                  <a:ext uri="{FF2B5EF4-FFF2-40B4-BE49-F238E27FC236}">
                    <a16:creationId xmlns:a16="http://schemas.microsoft.com/office/drawing/2014/main" id="{E85BB3F3-7D29-47C8-933E-6F0C7C81FA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타원 82">
                <a:extLst>
                  <a:ext uri="{FF2B5EF4-FFF2-40B4-BE49-F238E27FC236}">
                    <a16:creationId xmlns:a16="http://schemas.microsoft.com/office/drawing/2014/main" id="{F4C2818F-47C6-4682-B292-839DBE6A2B64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타원 83">
                <a:extLst>
                  <a:ext uri="{FF2B5EF4-FFF2-40B4-BE49-F238E27FC236}">
                    <a16:creationId xmlns:a16="http://schemas.microsoft.com/office/drawing/2014/main" id="{337F0DE8-7D35-415B-96F5-C7A38F5D0CC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5" name="타원 84">
                <a:extLst>
                  <a:ext uri="{FF2B5EF4-FFF2-40B4-BE49-F238E27FC236}">
                    <a16:creationId xmlns:a16="http://schemas.microsoft.com/office/drawing/2014/main" id="{75B7A7C6-4E05-490B-B398-F1F203509B4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00567DEE-96E2-431A-9F9F-26132C6B427A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28B4FAB8-8A8A-4367-9C6E-5C0F01B56C86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3C9294BD-9E86-4763-87C7-4FD5489F52E9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52C29039-EC10-457E-8FCC-2CB0173CEB4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359053DE-F84C-4466-A47C-2C07CD561EBB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A998A051-BCF7-4539-9AEA-D6E20AA12E2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8F05677B-EACA-4406-A864-0BE0B55F74BC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23CB930D-08B0-4AAD-8651-F51158962843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23976718-0BB2-4AA9-AC94-96E84FCE7F6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56E33B28-66D1-46DD-A7D9-16E09AFFF168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6" name="타원 95">
                <a:extLst>
                  <a:ext uri="{FF2B5EF4-FFF2-40B4-BE49-F238E27FC236}">
                    <a16:creationId xmlns:a16="http://schemas.microsoft.com/office/drawing/2014/main" id="{9491C71C-BB08-4D4F-BF94-299B1FB1AAB4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0A533ABE-EE1E-428B-BA91-88D8C96243E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D6B58311-8B31-4053-BD3A-716FB4827531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9720B6CA-6F0D-4E7F-B938-41A2944D2654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타원 99">
                <a:extLst>
                  <a:ext uri="{FF2B5EF4-FFF2-40B4-BE49-F238E27FC236}">
                    <a16:creationId xmlns:a16="http://schemas.microsoft.com/office/drawing/2014/main" id="{4D8AEC6B-72CA-4CEE-9ECD-4BD1E25136D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259E8B1D-17DC-481C-BA48-3481D6CA3BC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2" name="그림 101">
              <a:extLst>
                <a:ext uri="{FF2B5EF4-FFF2-40B4-BE49-F238E27FC236}">
                  <a16:creationId xmlns:a16="http://schemas.microsoft.com/office/drawing/2014/main" id="{F22F4A2C-8070-415F-B301-8F6686B194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20FD26B7-3D03-40F5-B5A0-F4C18EEADC65}"/>
              </a:ext>
            </a:extLst>
          </p:cNvPr>
          <p:cNvGrpSpPr/>
          <p:nvPr/>
        </p:nvGrpSpPr>
        <p:grpSpPr>
          <a:xfrm>
            <a:off x="6093069" y="4177386"/>
            <a:ext cx="5286920" cy="1107996"/>
            <a:chOff x="2624579" y="3057084"/>
            <a:chExt cx="4272762" cy="1107996"/>
          </a:xfrm>
        </p:grpSpPr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47A1F165-53CE-4F3A-8B8B-CD869DC0BE47}"/>
                </a:ext>
              </a:extLst>
            </p:cNvPr>
            <p:cNvSpPr/>
            <p:nvPr/>
          </p:nvSpPr>
          <p:spPr>
            <a:xfrm>
              <a:off x="2624579" y="3057084"/>
              <a:ext cx="655787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3.</a:t>
              </a: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6F72B268-76DC-447B-904E-3A29817BF23D}"/>
                </a:ext>
              </a:extLst>
            </p:cNvPr>
            <p:cNvSpPr/>
            <p:nvPr/>
          </p:nvSpPr>
          <p:spPr>
            <a:xfrm>
              <a:off x="3517082" y="3222256"/>
              <a:ext cx="33802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다음주 예정사항</a:t>
              </a:r>
              <a:endPara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29E4749-9C56-409B-A66C-FB2F7561A52D}"/>
              </a:ext>
            </a:extLst>
          </p:cNvPr>
          <p:cNvGrpSpPr/>
          <p:nvPr/>
        </p:nvGrpSpPr>
        <p:grpSpPr>
          <a:xfrm>
            <a:off x="6877828" y="2034060"/>
            <a:ext cx="4413135" cy="646331"/>
            <a:chOff x="2589880" y="3057084"/>
            <a:chExt cx="4228008" cy="1190921"/>
          </a:xfrm>
        </p:grpSpPr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7FBDA6D9-FF01-4DA1-A960-D2B1EA15BA57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1.1</a:t>
              </a: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BD15260A-CED1-4F0A-BA0B-AD5E4D08B4DB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파이캠</a:t>
              </a:r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영상처리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10765AE1-1BF0-4126-B3DF-50BA038BB4E0}"/>
              </a:ext>
            </a:extLst>
          </p:cNvPr>
          <p:cNvGrpSpPr/>
          <p:nvPr/>
        </p:nvGrpSpPr>
        <p:grpSpPr>
          <a:xfrm>
            <a:off x="6875880" y="2694695"/>
            <a:ext cx="4413135" cy="646331"/>
            <a:chOff x="2589880" y="3057084"/>
            <a:chExt cx="4228008" cy="1190921"/>
          </a:xfrm>
        </p:grpSpPr>
        <p:sp>
          <p:nvSpPr>
            <p:cNvPr id="120" name="직사각형 119">
              <a:extLst>
                <a:ext uri="{FF2B5EF4-FFF2-40B4-BE49-F238E27FC236}">
                  <a16:creationId xmlns:a16="http://schemas.microsoft.com/office/drawing/2014/main" id="{03220D5A-06F3-4DBC-8945-A57B5074D7C0}"/>
                </a:ext>
              </a:extLst>
            </p:cNvPr>
            <p:cNvSpPr/>
            <p:nvPr/>
          </p:nvSpPr>
          <p:spPr>
            <a:xfrm>
              <a:off x="2589880" y="3057084"/>
              <a:ext cx="725185" cy="11909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1.2</a:t>
              </a: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CAF7E246-5FD3-4A4B-8A0B-2C2CBFE99BB1}"/>
                </a:ext>
              </a:extLst>
            </p:cNvPr>
            <p:cNvSpPr/>
            <p:nvPr/>
          </p:nvSpPr>
          <p:spPr>
            <a:xfrm>
              <a:off x="3500001" y="3179745"/>
              <a:ext cx="3317887" cy="850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XY</a:t>
              </a:r>
              <a:r>
                <a:rPr lang="ko-KR" altLang="en-US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플로터 제작</a:t>
              </a:r>
              <a:endPara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0F192155-A9F7-4855-A201-B1936A233C8C}"/>
              </a:ext>
            </a:extLst>
          </p:cNvPr>
          <p:cNvGrpSpPr/>
          <p:nvPr/>
        </p:nvGrpSpPr>
        <p:grpSpPr>
          <a:xfrm>
            <a:off x="6096000" y="3125113"/>
            <a:ext cx="5346271" cy="1107996"/>
            <a:chOff x="2624579" y="3057084"/>
            <a:chExt cx="4320728" cy="1107996"/>
          </a:xfrm>
        </p:grpSpPr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DC4EE35A-E8B6-4810-8D88-9433AEC78086}"/>
                </a:ext>
              </a:extLst>
            </p:cNvPr>
            <p:cNvSpPr/>
            <p:nvPr/>
          </p:nvSpPr>
          <p:spPr>
            <a:xfrm>
              <a:off x="2624579" y="3057084"/>
              <a:ext cx="655787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2.</a:t>
              </a:r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221FA0F6-DB65-4256-AA9D-8E009B2BB8CC}"/>
                </a:ext>
              </a:extLst>
            </p:cNvPr>
            <p:cNvSpPr/>
            <p:nvPr/>
          </p:nvSpPr>
          <p:spPr>
            <a:xfrm>
              <a:off x="3565048" y="3282869"/>
              <a:ext cx="33802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일정</a:t>
              </a:r>
              <a:endPara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647437FA-6F86-4011-945A-062BFBE5FFE8}"/>
              </a:ext>
            </a:extLst>
          </p:cNvPr>
          <p:cNvGrpSpPr/>
          <p:nvPr/>
        </p:nvGrpSpPr>
        <p:grpSpPr>
          <a:xfrm>
            <a:off x="6093069" y="5215725"/>
            <a:ext cx="5286920" cy="1107996"/>
            <a:chOff x="2624579" y="3057084"/>
            <a:chExt cx="4272762" cy="1107996"/>
          </a:xfrm>
        </p:grpSpPr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36658305-F5B2-4B75-B88F-EC01EE7A3964}"/>
                </a:ext>
              </a:extLst>
            </p:cNvPr>
            <p:cNvSpPr/>
            <p:nvPr/>
          </p:nvSpPr>
          <p:spPr>
            <a:xfrm>
              <a:off x="2624579" y="3057084"/>
              <a:ext cx="655787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6600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533E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4.</a:t>
              </a:r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5F810305-858C-4415-A7DC-6CE32B890ED1}"/>
                </a:ext>
              </a:extLst>
            </p:cNvPr>
            <p:cNvSpPr/>
            <p:nvPr/>
          </p:nvSpPr>
          <p:spPr>
            <a:xfrm>
              <a:off x="3517082" y="3222256"/>
              <a:ext cx="33802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40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Q&amp;A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514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>
            <a:extLst>
              <a:ext uri="{FF2B5EF4-FFF2-40B4-BE49-F238E27FC236}">
                <a16:creationId xmlns:a16="http://schemas.microsoft.com/office/drawing/2014/main" id="{6785604E-4A8F-415C-86D1-590B8FFC931D}"/>
              </a:ext>
            </a:extLst>
          </p:cNvPr>
          <p:cNvSpPr txBox="1"/>
          <p:nvPr/>
        </p:nvSpPr>
        <p:spPr>
          <a:xfrm>
            <a:off x="204186" y="1886039"/>
            <a:ext cx="11254640" cy="412420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                                                    </a:t>
            </a:r>
          </a:p>
          <a:p>
            <a:r>
              <a:rPr lang="en-US" altLang="ko-KR" dirty="0"/>
              <a:t>                                                    </a:t>
            </a:r>
            <a:r>
              <a:rPr lang="en-US" altLang="ko-KR" sz="2800" dirty="0"/>
              <a:t>Facial landmark detection and tracking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	</a:t>
            </a:r>
          </a:p>
        </p:txBody>
      </p: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3DD5DF1A-3E12-477E-9043-2B8976D1BBD0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95" name="그림 94">
              <a:extLst>
                <a:ext uri="{FF2B5EF4-FFF2-40B4-BE49-F238E27FC236}">
                  <a16:creationId xmlns:a16="http://schemas.microsoft.com/office/drawing/2014/main" id="{77EF543C-961E-4442-9549-B1D80C6080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97" name="그림 96">
              <a:extLst>
                <a:ext uri="{FF2B5EF4-FFF2-40B4-BE49-F238E27FC236}">
                  <a16:creationId xmlns:a16="http://schemas.microsoft.com/office/drawing/2014/main" id="{C1F4F750-B599-4976-B4EB-77932880EB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F4EF23AB-A965-4DF1-8302-8D078AE90196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24" name="막힌 원호 17">
                <a:extLst>
                  <a:ext uri="{FF2B5EF4-FFF2-40B4-BE49-F238E27FC236}">
                    <a16:creationId xmlns:a16="http://schemas.microsoft.com/office/drawing/2014/main" id="{4562079D-1DF6-4FAD-AC81-6988F8D7DFA1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막힌 원호 17">
                <a:extLst>
                  <a:ext uri="{FF2B5EF4-FFF2-40B4-BE49-F238E27FC236}">
                    <a16:creationId xmlns:a16="http://schemas.microsoft.com/office/drawing/2014/main" id="{488E3273-B419-4662-8C04-00DC78E676CA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막힌 원호 17">
                <a:extLst>
                  <a:ext uri="{FF2B5EF4-FFF2-40B4-BE49-F238E27FC236}">
                    <a16:creationId xmlns:a16="http://schemas.microsoft.com/office/drawing/2014/main" id="{38854D9C-6275-4D49-AEB2-B33F3B2E58FA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사다리꼴 6">
                <a:extLst>
                  <a:ext uri="{FF2B5EF4-FFF2-40B4-BE49-F238E27FC236}">
                    <a16:creationId xmlns:a16="http://schemas.microsoft.com/office/drawing/2014/main" id="{39CEFDAC-F0A2-41D6-B6B8-CBD4DF99BB41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8" name="타원 5">
                <a:extLst>
                  <a:ext uri="{FF2B5EF4-FFF2-40B4-BE49-F238E27FC236}">
                    <a16:creationId xmlns:a16="http://schemas.microsoft.com/office/drawing/2014/main" id="{2978F92C-4956-4645-9844-1CD3E86DBC1A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타원 4">
                <a:extLst>
                  <a:ext uri="{FF2B5EF4-FFF2-40B4-BE49-F238E27FC236}">
                    <a16:creationId xmlns:a16="http://schemas.microsoft.com/office/drawing/2014/main" id="{08C0766B-F03B-49B9-A233-26736B8F0B34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0" name="타원 4">
                <a:extLst>
                  <a:ext uri="{FF2B5EF4-FFF2-40B4-BE49-F238E27FC236}">
                    <a16:creationId xmlns:a16="http://schemas.microsoft.com/office/drawing/2014/main" id="{30C0EC17-2B31-49AF-9A2B-826D932FAE39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5">
                <a:extLst>
                  <a:ext uri="{FF2B5EF4-FFF2-40B4-BE49-F238E27FC236}">
                    <a16:creationId xmlns:a16="http://schemas.microsoft.com/office/drawing/2014/main" id="{6C6F992C-FE9F-49DC-BC9E-5EFC2C9C1659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사다리꼴 6">
                <a:extLst>
                  <a:ext uri="{FF2B5EF4-FFF2-40B4-BE49-F238E27FC236}">
                    <a16:creationId xmlns:a16="http://schemas.microsoft.com/office/drawing/2014/main" id="{2ED785BE-605E-4FF3-B908-A90F39F6B394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타원 132">
                <a:extLst>
                  <a:ext uri="{FF2B5EF4-FFF2-40B4-BE49-F238E27FC236}">
                    <a16:creationId xmlns:a16="http://schemas.microsoft.com/office/drawing/2014/main" id="{A58A8A96-F6B6-4E9C-9638-E3E412E738F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타원 133">
                <a:extLst>
                  <a:ext uri="{FF2B5EF4-FFF2-40B4-BE49-F238E27FC236}">
                    <a16:creationId xmlns:a16="http://schemas.microsoft.com/office/drawing/2014/main" id="{9322EB7A-689E-4FCD-8235-E8D3B1DD9AD7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" name="타원 134">
                <a:extLst>
                  <a:ext uri="{FF2B5EF4-FFF2-40B4-BE49-F238E27FC236}">
                    <a16:creationId xmlns:a16="http://schemas.microsoft.com/office/drawing/2014/main" id="{1D93BD91-89DC-491D-8C9F-03D4C3DACC85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타원 135">
                <a:extLst>
                  <a:ext uri="{FF2B5EF4-FFF2-40B4-BE49-F238E27FC236}">
                    <a16:creationId xmlns:a16="http://schemas.microsoft.com/office/drawing/2014/main" id="{EB950E6A-A2E8-4771-9DE7-1BC7EBA4585A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id="{BB874E43-9AEE-468E-80E9-85F9092655C6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타원 137">
                <a:extLst>
                  <a:ext uri="{FF2B5EF4-FFF2-40B4-BE49-F238E27FC236}">
                    <a16:creationId xmlns:a16="http://schemas.microsoft.com/office/drawing/2014/main" id="{293E009F-7082-4BFB-B88A-7F024BC6CA49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39" name="타원 138">
                <a:extLst>
                  <a:ext uri="{FF2B5EF4-FFF2-40B4-BE49-F238E27FC236}">
                    <a16:creationId xmlns:a16="http://schemas.microsoft.com/office/drawing/2014/main" id="{AA4631B6-A6BA-4B47-AD26-0688534AD17D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40" name="타원 139">
                <a:extLst>
                  <a:ext uri="{FF2B5EF4-FFF2-40B4-BE49-F238E27FC236}">
                    <a16:creationId xmlns:a16="http://schemas.microsoft.com/office/drawing/2014/main" id="{39E2E9D3-D08B-4B19-B2F7-B96B6826E7E5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타원 8">
                <a:extLst>
                  <a:ext uri="{FF2B5EF4-FFF2-40B4-BE49-F238E27FC236}">
                    <a16:creationId xmlns:a16="http://schemas.microsoft.com/office/drawing/2014/main" id="{70AC70A2-1C38-47C0-BBD2-13B7EA365BAB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타원 8">
                <a:extLst>
                  <a:ext uri="{FF2B5EF4-FFF2-40B4-BE49-F238E27FC236}">
                    <a16:creationId xmlns:a16="http://schemas.microsoft.com/office/drawing/2014/main" id="{3A7DF20F-61EA-4DA8-AC6D-4156EBC76B1A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타원 9">
                <a:extLst>
                  <a:ext uri="{FF2B5EF4-FFF2-40B4-BE49-F238E27FC236}">
                    <a16:creationId xmlns:a16="http://schemas.microsoft.com/office/drawing/2014/main" id="{C0CDA44C-973E-4B59-AFB0-9A6785981145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타원 10">
                <a:extLst>
                  <a:ext uri="{FF2B5EF4-FFF2-40B4-BE49-F238E27FC236}">
                    <a16:creationId xmlns:a16="http://schemas.microsoft.com/office/drawing/2014/main" id="{23568B1F-3B59-4893-A31F-4BA50AD01F66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사각형: 둥근 위쪽 모서리 11">
                <a:extLst>
                  <a:ext uri="{FF2B5EF4-FFF2-40B4-BE49-F238E27FC236}">
                    <a16:creationId xmlns:a16="http://schemas.microsoft.com/office/drawing/2014/main" id="{6F1310FC-E18F-4294-9D26-2F76F9E23DBC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사각형: 둥근 위쪽 모서리 11">
                <a:extLst>
                  <a:ext uri="{FF2B5EF4-FFF2-40B4-BE49-F238E27FC236}">
                    <a16:creationId xmlns:a16="http://schemas.microsoft.com/office/drawing/2014/main" id="{C91F397C-A084-4D9F-896D-B6291810D00F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사각형: 둥근 위쪽 모서리 11">
                <a:extLst>
                  <a:ext uri="{FF2B5EF4-FFF2-40B4-BE49-F238E27FC236}">
                    <a16:creationId xmlns:a16="http://schemas.microsoft.com/office/drawing/2014/main" id="{199C9CDB-4172-47A7-9AE2-DAD170AE82C1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8" name="사각형: 둥근 위쪽 모서리 11">
                <a:extLst>
                  <a:ext uri="{FF2B5EF4-FFF2-40B4-BE49-F238E27FC236}">
                    <a16:creationId xmlns:a16="http://schemas.microsoft.com/office/drawing/2014/main" id="{7E5879EE-BC36-4ED5-98F3-4DB2E3978EB9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49082AAF-0DD7-4361-9099-6E9A008E1B5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57" name="타원 156">
                  <a:extLst>
                    <a:ext uri="{FF2B5EF4-FFF2-40B4-BE49-F238E27FC236}">
                      <a16:creationId xmlns:a16="http://schemas.microsoft.com/office/drawing/2014/main" id="{0B906079-0A6A-4B7F-97B2-A9B1DD2B7EBF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타원 157">
                  <a:extLst>
                    <a:ext uri="{FF2B5EF4-FFF2-40B4-BE49-F238E27FC236}">
                      <a16:creationId xmlns:a16="http://schemas.microsoft.com/office/drawing/2014/main" id="{9FE9E568-E899-436B-AE87-9EA55D9ECDE5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타원 158">
                  <a:extLst>
                    <a:ext uri="{FF2B5EF4-FFF2-40B4-BE49-F238E27FC236}">
                      <a16:creationId xmlns:a16="http://schemas.microsoft.com/office/drawing/2014/main" id="{9EE33221-B6C5-4C7D-96CB-1205A1CC5934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0" name="타원 10">
                <a:extLst>
                  <a:ext uri="{FF2B5EF4-FFF2-40B4-BE49-F238E27FC236}">
                    <a16:creationId xmlns:a16="http://schemas.microsoft.com/office/drawing/2014/main" id="{C43C072A-C6BD-4BA2-9834-8184CF11BB18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51" name="그룹 150">
                <a:extLst>
                  <a:ext uri="{FF2B5EF4-FFF2-40B4-BE49-F238E27FC236}">
                    <a16:creationId xmlns:a16="http://schemas.microsoft.com/office/drawing/2014/main" id="{35FBEB43-3F32-48C7-A9E9-D7BF4B2BD7D5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55" name="타원 15">
                  <a:extLst>
                    <a:ext uri="{FF2B5EF4-FFF2-40B4-BE49-F238E27FC236}">
                      <a16:creationId xmlns:a16="http://schemas.microsoft.com/office/drawing/2014/main" id="{3288146C-C9B8-48C0-AB70-074C84D936E8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" name="타원 15">
                  <a:extLst>
                    <a:ext uri="{FF2B5EF4-FFF2-40B4-BE49-F238E27FC236}">
                      <a16:creationId xmlns:a16="http://schemas.microsoft.com/office/drawing/2014/main" id="{9956DCF7-F597-40D8-AC90-DED12EE78F5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2" name="그룹 151">
                <a:extLst>
                  <a:ext uri="{FF2B5EF4-FFF2-40B4-BE49-F238E27FC236}">
                    <a16:creationId xmlns:a16="http://schemas.microsoft.com/office/drawing/2014/main" id="{586A5D5F-7121-430A-89C4-1E1981CBEC1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153" name="타원 15">
                  <a:extLst>
                    <a:ext uri="{FF2B5EF4-FFF2-40B4-BE49-F238E27FC236}">
                      <a16:creationId xmlns:a16="http://schemas.microsoft.com/office/drawing/2014/main" id="{8422A335-389E-4D6C-9066-0F7553B836B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4" name="타원 15">
                  <a:extLst>
                    <a:ext uri="{FF2B5EF4-FFF2-40B4-BE49-F238E27FC236}">
                      <a16:creationId xmlns:a16="http://schemas.microsoft.com/office/drawing/2014/main" id="{EDA71E35-25D9-44FD-A6BB-EC8B827874C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7B92F7DE-AE8A-43F5-87A2-0E82259CB5B3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18" name="타원 117">
                <a:extLst>
                  <a:ext uri="{FF2B5EF4-FFF2-40B4-BE49-F238E27FC236}">
                    <a16:creationId xmlns:a16="http://schemas.microsoft.com/office/drawing/2014/main" id="{A49EC1B9-6A99-4902-BA89-96D4B32A842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타원 118">
                <a:extLst>
                  <a:ext uri="{FF2B5EF4-FFF2-40B4-BE49-F238E27FC236}">
                    <a16:creationId xmlns:a16="http://schemas.microsoft.com/office/drawing/2014/main" id="{D68FD42F-EBAB-44ED-8749-1C1F44A97C19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타원 119">
                <a:extLst>
                  <a:ext uri="{FF2B5EF4-FFF2-40B4-BE49-F238E27FC236}">
                    <a16:creationId xmlns:a16="http://schemas.microsoft.com/office/drawing/2014/main" id="{86EDA908-9F2C-4990-B25E-CF663CB0398D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1" name="타원 120">
                <a:extLst>
                  <a:ext uri="{FF2B5EF4-FFF2-40B4-BE49-F238E27FC236}">
                    <a16:creationId xmlns:a16="http://schemas.microsoft.com/office/drawing/2014/main" id="{DB4B7D64-C0C3-4E65-853C-1181F2893755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타원 121">
                <a:extLst>
                  <a:ext uri="{FF2B5EF4-FFF2-40B4-BE49-F238E27FC236}">
                    <a16:creationId xmlns:a16="http://schemas.microsoft.com/office/drawing/2014/main" id="{2726EFB5-41F6-47B0-960C-E000DC9FA75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타원 122">
                <a:extLst>
                  <a:ext uri="{FF2B5EF4-FFF2-40B4-BE49-F238E27FC236}">
                    <a16:creationId xmlns:a16="http://schemas.microsoft.com/office/drawing/2014/main" id="{C424D116-2792-4F9A-A0BA-B92DA7D58DE7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06905F2C-E993-43FA-ABAC-40653BE0C386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12" name="타원 111">
                <a:extLst>
                  <a:ext uri="{FF2B5EF4-FFF2-40B4-BE49-F238E27FC236}">
                    <a16:creationId xmlns:a16="http://schemas.microsoft.com/office/drawing/2014/main" id="{573F6410-BF04-44CE-A96F-683E0135C5A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49D0D8B8-04EE-4FDF-A204-B881637DB79C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타원 113">
                <a:extLst>
                  <a:ext uri="{FF2B5EF4-FFF2-40B4-BE49-F238E27FC236}">
                    <a16:creationId xmlns:a16="http://schemas.microsoft.com/office/drawing/2014/main" id="{08E19580-9321-4CE0-BB27-E1B79962E001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791DC213-84A1-4D96-8634-879147B47BC9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>
                <a:extLst>
                  <a:ext uri="{FF2B5EF4-FFF2-40B4-BE49-F238E27FC236}">
                    <a16:creationId xmlns:a16="http://schemas.microsoft.com/office/drawing/2014/main" id="{4DED98C2-CFBA-4DE2-8449-2CECB705EF7C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타원 116">
                <a:extLst>
                  <a:ext uri="{FF2B5EF4-FFF2-40B4-BE49-F238E27FC236}">
                    <a16:creationId xmlns:a16="http://schemas.microsoft.com/office/drawing/2014/main" id="{48563600-2E9D-411B-8FCA-69BA47111A1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807B8EF5-1ECB-4993-B8D0-A61F53C99289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EB86B97B-54F9-4DEE-AE91-1BEAF8C4034D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2867B4D5-B9A5-4CBA-B1DB-8B8973A8766C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E6E88DDC-0429-4BAF-BA8D-46642E75A6E2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E052DB0D-D76D-4828-ADB7-39F40F5E15A5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7D3B82B2-6BF4-4A5C-B485-DE0FDF49F7A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9C34C60E-6EC5-49F4-AA62-524CAA5786DB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5" name="그림 104">
              <a:extLst>
                <a:ext uri="{FF2B5EF4-FFF2-40B4-BE49-F238E27FC236}">
                  <a16:creationId xmlns:a16="http://schemas.microsoft.com/office/drawing/2014/main" id="{78683278-7EA4-4980-A0A9-3AFB0FD0E2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F35E4DE-7F30-416B-AF25-264E1E70E915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이번주 진행상황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DD56B3-A928-46AA-B44B-258DFFCF8C01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1.1 </a:t>
            </a:r>
            <a:r>
              <a:rPr lang="ko-KR" altLang="en-US" sz="2400" dirty="0" err="1"/>
              <a:t>파이캠</a:t>
            </a:r>
            <a:r>
              <a:rPr lang="ko-KR" altLang="en-US" sz="2400" dirty="0"/>
              <a:t> 영상처리</a:t>
            </a:r>
          </a:p>
        </p:txBody>
      </p:sp>
      <p:pic>
        <p:nvPicPr>
          <p:cNvPr id="3" name="그림 2" descr="운송이(가) 표시된 사진&#10;&#10;높은 신뢰도로 생성된 설명">
            <a:extLst>
              <a:ext uri="{FF2B5EF4-FFF2-40B4-BE49-F238E27FC236}">
                <a16:creationId xmlns:a16="http://schemas.microsoft.com/office/drawing/2014/main" id="{6F3B9249-BA79-4288-9949-C21B758A07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969" y="1632954"/>
            <a:ext cx="1100848" cy="55070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AEBB127-B7D2-4472-8E51-EAA96F8E0B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06" y="2197917"/>
            <a:ext cx="2707274" cy="3619258"/>
          </a:xfrm>
          <a:prstGeom prst="rect">
            <a:avLst/>
          </a:prstGeom>
        </p:spPr>
      </p:pic>
      <p:pic>
        <p:nvPicPr>
          <p:cNvPr id="6" name="FacialLandMark">
            <a:hlinkClick r:id="" action="ppaction://media"/>
            <a:extLst>
              <a:ext uri="{FF2B5EF4-FFF2-40B4-BE49-F238E27FC236}">
                <a16:creationId xmlns:a16="http://schemas.microsoft.com/office/drawing/2014/main" id="{B91A78CB-EC81-41FE-BD73-A3909A77DF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70921" y="2825534"/>
            <a:ext cx="5668962" cy="32004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2A6FB83-E306-4D64-AFBC-01019FA0F24B}"/>
              </a:ext>
            </a:extLst>
          </p:cNvPr>
          <p:cNvSpPr/>
          <p:nvPr/>
        </p:nvSpPr>
        <p:spPr>
          <a:xfrm>
            <a:off x="6994739" y="6137557"/>
            <a:ext cx="497236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>
                <a:hlinkClick r:id="rId8"/>
              </a:rPr>
              <a:t>https://ieeexplore.ieee.org/document/6909637/keywords#keywords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28231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그룹 85">
            <a:extLst>
              <a:ext uri="{FF2B5EF4-FFF2-40B4-BE49-F238E27FC236}">
                <a16:creationId xmlns:a16="http://schemas.microsoft.com/office/drawing/2014/main" id="{C280BBEF-721B-4F1C-B853-27A13635702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2587F0EA-5587-46AD-9EF3-2BBD54DE4E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88" name="그림 87">
              <a:extLst>
                <a:ext uri="{FF2B5EF4-FFF2-40B4-BE49-F238E27FC236}">
                  <a16:creationId xmlns:a16="http://schemas.microsoft.com/office/drawing/2014/main" id="{D38AD7BD-BECC-449F-902C-617FE0EE73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212082-4F6B-4E36-8E71-4DF9937C6419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14" name="막힌 원호 17">
                <a:extLst>
                  <a:ext uri="{FF2B5EF4-FFF2-40B4-BE49-F238E27FC236}">
                    <a16:creationId xmlns:a16="http://schemas.microsoft.com/office/drawing/2014/main" id="{087C0FE2-6BBB-49A3-8C1B-3C8799809DC7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막힌 원호 17">
                <a:extLst>
                  <a:ext uri="{FF2B5EF4-FFF2-40B4-BE49-F238E27FC236}">
                    <a16:creationId xmlns:a16="http://schemas.microsoft.com/office/drawing/2014/main" id="{FEC38562-B3B5-4326-8959-38D81C5E042D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막힌 원호 17">
                <a:extLst>
                  <a:ext uri="{FF2B5EF4-FFF2-40B4-BE49-F238E27FC236}">
                    <a16:creationId xmlns:a16="http://schemas.microsoft.com/office/drawing/2014/main" id="{C60313C7-00AF-4F62-9D6D-5A9A556842AD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다리꼴 6">
                <a:extLst>
                  <a:ext uri="{FF2B5EF4-FFF2-40B4-BE49-F238E27FC236}">
                    <a16:creationId xmlns:a16="http://schemas.microsoft.com/office/drawing/2014/main" id="{3E931B37-637A-4B7B-917D-A87E453075CB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타원 5">
                <a:extLst>
                  <a:ext uri="{FF2B5EF4-FFF2-40B4-BE49-F238E27FC236}">
                    <a16:creationId xmlns:a16="http://schemas.microsoft.com/office/drawing/2014/main" id="{27291532-5BEF-4C37-BC8B-EBF4707B6808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타원 4">
                <a:extLst>
                  <a:ext uri="{FF2B5EF4-FFF2-40B4-BE49-F238E27FC236}">
                    <a16:creationId xmlns:a16="http://schemas.microsoft.com/office/drawing/2014/main" id="{F6434927-4FBC-4520-99D8-53103B5043E3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타원 4">
                <a:extLst>
                  <a:ext uri="{FF2B5EF4-FFF2-40B4-BE49-F238E27FC236}">
                    <a16:creationId xmlns:a16="http://schemas.microsoft.com/office/drawing/2014/main" id="{D3B72AD0-F21A-4928-871E-CD362662E75A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타원 5">
                <a:extLst>
                  <a:ext uri="{FF2B5EF4-FFF2-40B4-BE49-F238E27FC236}">
                    <a16:creationId xmlns:a16="http://schemas.microsoft.com/office/drawing/2014/main" id="{21E31C7D-3830-4F11-8C89-771AD2FE6FA1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사다리꼴 6">
                <a:extLst>
                  <a:ext uri="{FF2B5EF4-FFF2-40B4-BE49-F238E27FC236}">
                    <a16:creationId xmlns:a16="http://schemas.microsoft.com/office/drawing/2014/main" id="{445F20B8-EE58-4F65-AE53-F364E53B53B3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타원 122">
                <a:extLst>
                  <a:ext uri="{FF2B5EF4-FFF2-40B4-BE49-F238E27FC236}">
                    <a16:creationId xmlns:a16="http://schemas.microsoft.com/office/drawing/2014/main" id="{6253F5C2-2E01-4437-A77A-0E4DE969EDDB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타원 123">
                <a:extLst>
                  <a:ext uri="{FF2B5EF4-FFF2-40B4-BE49-F238E27FC236}">
                    <a16:creationId xmlns:a16="http://schemas.microsoft.com/office/drawing/2014/main" id="{6B624035-7D94-4268-BD46-77158AAF93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타원 124">
                <a:extLst>
                  <a:ext uri="{FF2B5EF4-FFF2-40B4-BE49-F238E27FC236}">
                    <a16:creationId xmlns:a16="http://schemas.microsoft.com/office/drawing/2014/main" id="{73586731-408C-4282-9F8F-3DCC3DD165AD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타원 125">
                <a:extLst>
                  <a:ext uri="{FF2B5EF4-FFF2-40B4-BE49-F238E27FC236}">
                    <a16:creationId xmlns:a16="http://schemas.microsoft.com/office/drawing/2014/main" id="{0A185D78-2CA4-4EE1-855B-3397E704A8DB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7" name="타원 126">
                <a:extLst>
                  <a:ext uri="{FF2B5EF4-FFF2-40B4-BE49-F238E27FC236}">
                    <a16:creationId xmlns:a16="http://schemas.microsoft.com/office/drawing/2014/main" id="{C99CDDFF-681A-4CDF-8A05-52B0842A7D6D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8" name="타원 127">
                <a:extLst>
                  <a:ext uri="{FF2B5EF4-FFF2-40B4-BE49-F238E27FC236}">
                    <a16:creationId xmlns:a16="http://schemas.microsoft.com/office/drawing/2014/main" id="{472C5475-3855-4603-BA84-6AE0F65075FB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29" name="타원 128">
                <a:extLst>
                  <a:ext uri="{FF2B5EF4-FFF2-40B4-BE49-F238E27FC236}">
                    <a16:creationId xmlns:a16="http://schemas.microsoft.com/office/drawing/2014/main" id="{B8A2E23A-C195-44A6-883B-F1B97B6926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AF065C77-81AD-4A52-9A61-64BBFF5D282F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8">
                <a:extLst>
                  <a:ext uri="{FF2B5EF4-FFF2-40B4-BE49-F238E27FC236}">
                    <a16:creationId xmlns:a16="http://schemas.microsoft.com/office/drawing/2014/main" id="{16CA9FED-F4C8-4CAB-8DEF-CC491808BBB7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타원 8">
                <a:extLst>
                  <a:ext uri="{FF2B5EF4-FFF2-40B4-BE49-F238E27FC236}">
                    <a16:creationId xmlns:a16="http://schemas.microsoft.com/office/drawing/2014/main" id="{E818DF12-BE57-432F-8297-ED5E54DAA148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타원 9">
                <a:extLst>
                  <a:ext uri="{FF2B5EF4-FFF2-40B4-BE49-F238E27FC236}">
                    <a16:creationId xmlns:a16="http://schemas.microsoft.com/office/drawing/2014/main" id="{DF112C87-367F-4921-AF24-B744129DC24E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타원 10">
                <a:extLst>
                  <a:ext uri="{FF2B5EF4-FFF2-40B4-BE49-F238E27FC236}">
                    <a16:creationId xmlns:a16="http://schemas.microsoft.com/office/drawing/2014/main" id="{72BE41C7-BC03-4D16-882C-95FDB6546EB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" name="사각형: 둥근 위쪽 모서리 11">
                <a:extLst>
                  <a:ext uri="{FF2B5EF4-FFF2-40B4-BE49-F238E27FC236}">
                    <a16:creationId xmlns:a16="http://schemas.microsoft.com/office/drawing/2014/main" id="{DADAEB36-2E0A-4740-8A3B-C719CC78E9B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사각형: 둥근 위쪽 모서리 11">
                <a:extLst>
                  <a:ext uri="{FF2B5EF4-FFF2-40B4-BE49-F238E27FC236}">
                    <a16:creationId xmlns:a16="http://schemas.microsoft.com/office/drawing/2014/main" id="{76116541-2993-42A2-8ED9-EE2E58603334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사각형: 둥근 위쪽 모서리 11">
                <a:extLst>
                  <a:ext uri="{FF2B5EF4-FFF2-40B4-BE49-F238E27FC236}">
                    <a16:creationId xmlns:a16="http://schemas.microsoft.com/office/drawing/2014/main" id="{56449DB9-BD3F-4BF8-A3F6-9EFD0EA5182F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사각형: 둥근 위쪽 모서리 11">
                <a:extLst>
                  <a:ext uri="{FF2B5EF4-FFF2-40B4-BE49-F238E27FC236}">
                    <a16:creationId xmlns:a16="http://schemas.microsoft.com/office/drawing/2014/main" id="{7B189321-E7E5-411C-87DB-E4D99BD78065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13F70B88-AE88-477F-8384-DE8915301CCE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47" name="타원 146">
                  <a:extLst>
                    <a:ext uri="{FF2B5EF4-FFF2-40B4-BE49-F238E27FC236}">
                      <a16:creationId xmlns:a16="http://schemas.microsoft.com/office/drawing/2014/main" id="{1156143C-C75E-4B41-A8E0-575A833AA357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타원 147">
                  <a:extLst>
                    <a:ext uri="{FF2B5EF4-FFF2-40B4-BE49-F238E27FC236}">
                      <a16:creationId xmlns:a16="http://schemas.microsoft.com/office/drawing/2014/main" id="{45478B4D-7E04-4B52-AE3B-9894D08E7E2B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타원 148">
                  <a:extLst>
                    <a:ext uri="{FF2B5EF4-FFF2-40B4-BE49-F238E27FC236}">
                      <a16:creationId xmlns:a16="http://schemas.microsoft.com/office/drawing/2014/main" id="{C81A46F4-8147-4742-8BEE-4DB81370E1B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0" name="타원 10">
                <a:extLst>
                  <a:ext uri="{FF2B5EF4-FFF2-40B4-BE49-F238E27FC236}">
                    <a16:creationId xmlns:a16="http://schemas.microsoft.com/office/drawing/2014/main" id="{79198283-39C8-4490-90A3-8F6E9B9ED3A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1" name="그룹 140">
                <a:extLst>
                  <a:ext uri="{FF2B5EF4-FFF2-40B4-BE49-F238E27FC236}">
                    <a16:creationId xmlns:a16="http://schemas.microsoft.com/office/drawing/2014/main" id="{D8E3B35A-83DD-4C1D-B383-1FAE5BEBAE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45" name="타원 15">
                  <a:extLst>
                    <a:ext uri="{FF2B5EF4-FFF2-40B4-BE49-F238E27FC236}">
                      <a16:creationId xmlns:a16="http://schemas.microsoft.com/office/drawing/2014/main" id="{1D54AF1D-E6F8-4988-AC2D-51870279BB4B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5">
                  <a:extLst>
                    <a:ext uri="{FF2B5EF4-FFF2-40B4-BE49-F238E27FC236}">
                      <a16:creationId xmlns:a16="http://schemas.microsoft.com/office/drawing/2014/main" id="{79495031-7E05-4579-82A7-8F5043F0671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2" name="그룹 141">
                <a:extLst>
                  <a:ext uri="{FF2B5EF4-FFF2-40B4-BE49-F238E27FC236}">
                    <a16:creationId xmlns:a16="http://schemas.microsoft.com/office/drawing/2014/main" id="{5CBF29E7-F171-4EEC-BBC9-B2E9F8922DD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143" name="타원 15">
                  <a:extLst>
                    <a:ext uri="{FF2B5EF4-FFF2-40B4-BE49-F238E27FC236}">
                      <a16:creationId xmlns:a16="http://schemas.microsoft.com/office/drawing/2014/main" id="{F4C532A5-492D-4CC3-89E7-4D21523630E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5">
                  <a:extLst>
                    <a:ext uri="{FF2B5EF4-FFF2-40B4-BE49-F238E27FC236}">
                      <a16:creationId xmlns:a16="http://schemas.microsoft.com/office/drawing/2014/main" id="{352658EE-4A24-49F3-AFAE-2EEE35B1792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A5785F74-D851-4CD5-BF32-EBDFC61B2ED1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2E386D0B-57D5-4F0E-8891-1CE069B7EF53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57959F44-ED49-4102-A705-654E74C8518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B01476F7-50E3-434B-9F16-9B2465B2E478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AE8DE3BB-47A9-4AE0-9347-635C8718BA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11">
                <a:extLst>
                  <a:ext uri="{FF2B5EF4-FFF2-40B4-BE49-F238E27FC236}">
                    <a16:creationId xmlns:a16="http://schemas.microsoft.com/office/drawing/2014/main" id="{C10F6EEE-4E93-464E-88C0-A0E5E83C93D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47D2BCA2-4A92-4AD6-8A8F-0534D35C14BF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0CFDFB05-C281-4640-A6FA-B0DFAA0B2261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02" name="타원 101">
                <a:extLst>
                  <a:ext uri="{FF2B5EF4-FFF2-40B4-BE49-F238E27FC236}">
                    <a16:creationId xmlns:a16="http://schemas.microsoft.com/office/drawing/2014/main" id="{F3FF5E02-2322-4F4D-B1C7-EAB69AF7CB9C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타원 102">
                <a:extLst>
                  <a:ext uri="{FF2B5EF4-FFF2-40B4-BE49-F238E27FC236}">
                    <a16:creationId xmlns:a16="http://schemas.microsoft.com/office/drawing/2014/main" id="{E0371700-69B0-4B0B-800E-62A116FFF68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405F4484-7521-4FF3-8244-ACA28DE6324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7E07889-0489-4F1F-AA0B-47C7120984DE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856D4052-09DB-4300-86D0-19B140B5527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03943A91-58E3-49E8-AC1D-6E4CB762738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E5D66A75-2729-42C7-977F-5A6F8B96531C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04FF5566-B6E5-4E10-B602-72670D783D4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8083571B-3956-4E91-8E32-AC1E9BE53A75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C7F20233-D985-47DE-973E-D6CC10F74CA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7B3AF4CD-6179-4759-8C83-0D252792C3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DBD4B8FE-3F7F-4AB0-A062-99BD5C4286C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99F0D4E1-BD2A-4544-B10F-BE3A75EF743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93" name="그림 92">
              <a:extLst>
                <a:ext uri="{FF2B5EF4-FFF2-40B4-BE49-F238E27FC236}">
                  <a16:creationId xmlns:a16="http://schemas.microsoft.com/office/drawing/2014/main" id="{DF74C247-68E8-4E60-B303-06F0092B2F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이번주 진행상황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A41F40D-88C1-403F-90AD-DB6D6DA26D6A}"/>
              </a:ext>
            </a:extLst>
          </p:cNvPr>
          <p:cNvSpPr txBox="1"/>
          <p:nvPr/>
        </p:nvSpPr>
        <p:spPr>
          <a:xfrm>
            <a:off x="357297" y="1179331"/>
            <a:ext cx="11477405" cy="369332"/>
          </a:xfrm>
          <a:prstGeom prst="rect">
            <a:avLst/>
          </a:prstGeom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Viola-Jones</a:t>
            </a:r>
            <a:r>
              <a:rPr lang="ko-KR" altLang="en-US" dirty="0"/>
              <a:t>알고리즘 </a:t>
            </a:r>
            <a:r>
              <a:rPr lang="en-US" altLang="ko-KR" dirty="0"/>
              <a:t>(OpenCV)</a:t>
            </a:r>
            <a:r>
              <a:rPr lang="ko-KR" altLang="en-US" dirty="0"/>
              <a:t>   </a:t>
            </a:r>
            <a:r>
              <a:rPr lang="en-US" altLang="ko-KR" dirty="0"/>
              <a:t>vs.   HOG(Histogram of Oriented Gradients) (</a:t>
            </a:r>
            <a:r>
              <a:rPr lang="en-US" altLang="ko-KR" dirty="0" err="1"/>
              <a:t>Dlib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" name="그림 5" descr="사람, 실외, 건물, 의류이(가) 표시된 사진&#10;&#10;매우 높은 신뢰도로 생성된 설명">
            <a:extLst>
              <a:ext uri="{FF2B5EF4-FFF2-40B4-BE49-F238E27FC236}">
                <a16:creationId xmlns:a16="http://schemas.microsoft.com/office/drawing/2014/main" id="{E31CF541-40D3-4A57-80C1-7D428622DA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342" y="1637448"/>
            <a:ext cx="9372600" cy="528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056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그룹 85">
            <a:extLst>
              <a:ext uri="{FF2B5EF4-FFF2-40B4-BE49-F238E27FC236}">
                <a16:creationId xmlns:a16="http://schemas.microsoft.com/office/drawing/2014/main" id="{C280BBEF-721B-4F1C-B853-27A13635702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2587F0EA-5587-46AD-9EF3-2BBD54DE4E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88" name="그림 87">
              <a:extLst>
                <a:ext uri="{FF2B5EF4-FFF2-40B4-BE49-F238E27FC236}">
                  <a16:creationId xmlns:a16="http://schemas.microsoft.com/office/drawing/2014/main" id="{D38AD7BD-BECC-449F-902C-617FE0EE73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212082-4F6B-4E36-8E71-4DF9937C6419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14" name="막힌 원호 17">
                <a:extLst>
                  <a:ext uri="{FF2B5EF4-FFF2-40B4-BE49-F238E27FC236}">
                    <a16:creationId xmlns:a16="http://schemas.microsoft.com/office/drawing/2014/main" id="{087C0FE2-6BBB-49A3-8C1B-3C8799809DC7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막힌 원호 17">
                <a:extLst>
                  <a:ext uri="{FF2B5EF4-FFF2-40B4-BE49-F238E27FC236}">
                    <a16:creationId xmlns:a16="http://schemas.microsoft.com/office/drawing/2014/main" id="{FEC38562-B3B5-4326-8959-38D81C5E042D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막힌 원호 17">
                <a:extLst>
                  <a:ext uri="{FF2B5EF4-FFF2-40B4-BE49-F238E27FC236}">
                    <a16:creationId xmlns:a16="http://schemas.microsoft.com/office/drawing/2014/main" id="{C60313C7-00AF-4F62-9D6D-5A9A556842AD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다리꼴 6">
                <a:extLst>
                  <a:ext uri="{FF2B5EF4-FFF2-40B4-BE49-F238E27FC236}">
                    <a16:creationId xmlns:a16="http://schemas.microsoft.com/office/drawing/2014/main" id="{3E931B37-637A-4B7B-917D-A87E453075CB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타원 5">
                <a:extLst>
                  <a:ext uri="{FF2B5EF4-FFF2-40B4-BE49-F238E27FC236}">
                    <a16:creationId xmlns:a16="http://schemas.microsoft.com/office/drawing/2014/main" id="{27291532-5BEF-4C37-BC8B-EBF4707B6808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타원 4">
                <a:extLst>
                  <a:ext uri="{FF2B5EF4-FFF2-40B4-BE49-F238E27FC236}">
                    <a16:creationId xmlns:a16="http://schemas.microsoft.com/office/drawing/2014/main" id="{F6434927-4FBC-4520-99D8-53103B5043E3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타원 4">
                <a:extLst>
                  <a:ext uri="{FF2B5EF4-FFF2-40B4-BE49-F238E27FC236}">
                    <a16:creationId xmlns:a16="http://schemas.microsoft.com/office/drawing/2014/main" id="{D3B72AD0-F21A-4928-871E-CD362662E75A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타원 5">
                <a:extLst>
                  <a:ext uri="{FF2B5EF4-FFF2-40B4-BE49-F238E27FC236}">
                    <a16:creationId xmlns:a16="http://schemas.microsoft.com/office/drawing/2014/main" id="{21E31C7D-3830-4F11-8C89-771AD2FE6FA1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사다리꼴 6">
                <a:extLst>
                  <a:ext uri="{FF2B5EF4-FFF2-40B4-BE49-F238E27FC236}">
                    <a16:creationId xmlns:a16="http://schemas.microsoft.com/office/drawing/2014/main" id="{445F20B8-EE58-4F65-AE53-F364E53B53B3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타원 122">
                <a:extLst>
                  <a:ext uri="{FF2B5EF4-FFF2-40B4-BE49-F238E27FC236}">
                    <a16:creationId xmlns:a16="http://schemas.microsoft.com/office/drawing/2014/main" id="{6253F5C2-2E01-4437-A77A-0E4DE969EDDB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타원 123">
                <a:extLst>
                  <a:ext uri="{FF2B5EF4-FFF2-40B4-BE49-F238E27FC236}">
                    <a16:creationId xmlns:a16="http://schemas.microsoft.com/office/drawing/2014/main" id="{6B624035-7D94-4268-BD46-77158AAF93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타원 124">
                <a:extLst>
                  <a:ext uri="{FF2B5EF4-FFF2-40B4-BE49-F238E27FC236}">
                    <a16:creationId xmlns:a16="http://schemas.microsoft.com/office/drawing/2014/main" id="{73586731-408C-4282-9F8F-3DCC3DD165AD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타원 125">
                <a:extLst>
                  <a:ext uri="{FF2B5EF4-FFF2-40B4-BE49-F238E27FC236}">
                    <a16:creationId xmlns:a16="http://schemas.microsoft.com/office/drawing/2014/main" id="{0A185D78-2CA4-4EE1-855B-3397E704A8DB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7" name="타원 126">
                <a:extLst>
                  <a:ext uri="{FF2B5EF4-FFF2-40B4-BE49-F238E27FC236}">
                    <a16:creationId xmlns:a16="http://schemas.microsoft.com/office/drawing/2014/main" id="{C99CDDFF-681A-4CDF-8A05-52B0842A7D6D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8" name="타원 127">
                <a:extLst>
                  <a:ext uri="{FF2B5EF4-FFF2-40B4-BE49-F238E27FC236}">
                    <a16:creationId xmlns:a16="http://schemas.microsoft.com/office/drawing/2014/main" id="{472C5475-3855-4603-BA84-6AE0F65075FB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29" name="타원 128">
                <a:extLst>
                  <a:ext uri="{FF2B5EF4-FFF2-40B4-BE49-F238E27FC236}">
                    <a16:creationId xmlns:a16="http://schemas.microsoft.com/office/drawing/2014/main" id="{B8A2E23A-C195-44A6-883B-F1B97B6926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AF065C77-81AD-4A52-9A61-64BBFF5D282F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8">
                <a:extLst>
                  <a:ext uri="{FF2B5EF4-FFF2-40B4-BE49-F238E27FC236}">
                    <a16:creationId xmlns:a16="http://schemas.microsoft.com/office/drawing/2014/main" id="{16CA9FED-F4C8-4CAB-8DEF-CC491808BBB7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타원 8">
                <a:extLst>
                  <a:ext uri="{FF2B5EF4-FFF2-40B4-BE49-F238E27FC236}">
                    <a16:creationId xmlns:a16="http://schemas.microsoft.com/office/drawing/2014/main" id="{E818DF12-BE57-432F-8297-ED5E54DAA148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타원 9">
                <a:extLst>
                  <a:ext uri="{FF2B5EF4-FFF2-40B4-BE49-F238E27FC236}">
                    <a16:creationId xmlns:a16="http://schemas.microsoft.com/office/drawing/2014/main" id="{DF112C87-367F-4921-AF24-B744129DC24E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타원 10">
                <a:extLst>
                  <a:ext uri="{FF2B5EF4-FFF2-40B4-BE49-F238E27FC236}">
                    <a16:creationId xmlns:a16="http://schemas.microsoft.com/office/drawing/2014/main" id="{72BE41C7-BC03-4D16-882C-95FDB6546EB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" name="사각형: 둥근 위쪽 모서리 11">
                <a:extLst>
                  <a:ext uri="{FF2B5EF4-FFF2-40B4-BE49-F238E27FC236}">
                    <a16:creationId xmlns:a16="http://schemas.microsoft.com/office/drawing/2014/main" id="{DADAEB36-2E0A-4740-8A3B-C719CC78E9B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사각형: 둥근 위쪽 모서리 11">
                <a:extLst>
                  <a:ext uri="{FF2B5EF4-FFF2-40B4-BE49-F238E27FC236}">
                    <a16:creationId xmlns:a16="http://schemas.microsoft.com/office/drawing/2014/main" id="{76116541-2993-42A2-8ED9-EE2E58603334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사각형: 둥근 위쪽 모서리 11">
                <a:extLst>
                  <a:ext uri="{FF2B5EF4-FFF2-40B4-BE49-F238E27FC236}">
                    <a16:creationId xmlns:a16="http://schemas.microsoft.com/office/drawing/2014/main" id="{56449DB9-BD3F-4BF8-A3F6-9EFD0EA5182F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사각형: 둥근 위쪽 모서리 11">
                <a:extLst>
                  <a:ext uri="{FF2B5EF4-FFF2-40B4-BE49-F238E27FC236}">
                    <a16:creationId xmlns:a16="http://schemas.microsoft.com/office/drawing/2014/main" id="{7B189321-E7E5-411C-87DB-E4D99BD78065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13F70B88-AE88-477F-8384-DE8915301CCE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47" name="타원 146">
                  <a:extLst>
                    <a:ext uri="{FF2B5EF4-FFF2-40B4-BE49-F238E27FC236}">
                      <a16:creationId xmlns:a16="http://schemas.microsoft.com/office/drawing/2014/main" id="{1156143C-C75E-4B41-A8E0-575A833AA357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타원 147">
                  <a:extLst>
                    <a:ext uri="{FF2B5EF4-FFF2-40B4-BE49-F238E27FC236}">
                      <a16:creationId xmlns:a16="http://schemas.microsoft.com/office/drawing/2014/main" id="{45478B4D-7E04-4B52-AE3B-9894D08E7E2B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타원 148">
                  <a:extLst>
                    <a:ext uri="{FF2B5EF4-FFF2-40B4-BE49-F238E27FC236}">
                      <a16:creationId xmlns:a16="http://schemas.microsoft.com/office/drawing/2014/main" id="{C81A46F4-8147-4742-8BEE-4DB81370E1B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0" name="타원 10">
                <a:extLst>
                  <a:ext uri="{FF2B5EF4-FFF2-40B4-BE49-F238E27FC236}">
                    <a16:creationId xmlns:a16="http://schemas.microsoft.com/office/drawing/2014/main" id="{79198283-39C8-4490-90A3-8F6E9B9ED3A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1" name="그룹 140">
                <a:extLst>
                  <a:ext uri="{FF2B5EF4-FFF2-40B4-BE49-F238E27FC236}">
                    <a16:creationId xmlns:a16="http://schemas.microsoft.com/office/drawing/2014/main" id="{D8E3B35A-83DD-4C1D-B383-1FAE5BEBAE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45" name="타원 15">
                  <a:extLst>
                    <a:ext uri="{FF2B5EF4-FFF2-40B4-BE49-F238E27FC236}">
                      <a16:creationId xmlns:a16="http://schemas.microsoft.com/office/drawing/2014/main" id="{1D54AF1D-E6F8-4988-AC2D-51870279BB4B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5">
                  <a:extLst>
                    <a:ext uri="{FF2B5EF4-FFF2-40B4-BE49-F238E27FC236}">
                      <a16:creationId xmlns:a16="http://schemas.microsoft.com/office/drawing/2014/main" id="{79495031-7E05-4579-82A7-8F5043F0671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2" name="그룹 141">
                <a:extLst>
                  <a:ext uri="{FF2B5EF4-FFF2-40B4-BE49-F238E27FC236}">
                    <a16:creationId xmlns:a16="http://schemas.microsoft.com/office/drawing/2014/main" id="{5CBF29E7-F171-4EEC-BBC9-B2E9F8922DD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143" name="타원 15">
                  <a:extLst>
                    <a:ext uri="{FF2B5EF4-FFF2-40B4-BE49-F238E27FC236}">
                      <a16:creationId xmlns:a16="http://schemas.microsoft.com/office/drawing/2014/main" id="{F4C532A5-492D-4CC3-89E7-4D21523630E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5">
                  <a:extLst>
                    <a:ext uri="{FF2B5EF4-FFF2-40B4-BE49-F238E27FC236}">
                      <a16:creationId xmlns:a16="http://schemas.microsoft.com/office/drawing/2014/main" id="{352658EE-4A24-49F3-AFAE-2EEE35B1792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A5785F74-D851-4CD5-BF32-EBDFC61B2ED1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2E386D0B-57D5-4F0E-8891-1CE069B7EF53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57959F44-ED49-4102-A705-654E74C8518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B01476F7-50E3-434B-9F16-9B2465B2E478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AE8DE3BB-47A9-4AE0-9347-635C8718BA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11">
                <a:extLst>
                  <a:ext uri="{FF2B5EF4-FFF2-40B4-BE49-F238E27FC236}">
                    <a16:creationId xmlns:a16="http://schemas.microsoft.com/office/drawing/2014/main" id="{C10F6EEE-4E93-464E-88C0-A0E5E83C93D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47D2BCA2-4A92-4AD6-8A8F-0534D35C14BF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0CFDFB05-C281-4640-A6FA-B0DFAA0B2261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02" name="타원 101">
                <a:extLst>
                  <a:ext uri="{FF2B5EF4-FFF2-40B4-BE49-F238E27FC236}">
                    <a16:creationId xmlns:a16="http://schemas.microsoft.com/office/drawing/2014/main" id="{F3FF5E02-2322-4F4D-B1C7-EAB69AF7CB9C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타원 102">
                <a:extLst>
                  <a:ext uri="{FF2B5EF4-FFF2-40B4-BE49-F238E27FC236}">
                    <a16:creationId xmlns:a16="http://schemas.microsoft.com/office/drawing/2014/main" id="{E0371700-69B0-4B0B-800E-62A116FFF68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405F4484-7521-4FF3-8244-ACA28DE6324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7E07889-0489-4F1F-AA0B-47C7120984DE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856D4052-09DB-4300-86D0-19B140B5527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03943A91-58E3-49E8-AC1D-6E4CB762738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E5D66A75-2729-42C7-977F-5A6F8B96531C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04FF5566-B6E5-4E10-B602-72670D783D4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8083571B-3956-4E91-8E32-AC1E9BE53A75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C7F20233-D985-47DE-973E-D6CC10F74CA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7B3AF4CD-6179-4759-8C83-0D252792C3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DBD4B8FE-3F7F-4AB0-A062-99BD5C4286C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99F0D4E1-BD2A-4544-B10F-BE3A75EF743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93" name="그림 92">
              <a:extLst>
                <a:ext uri="{FF2B5EF4-FFF2-40B4-BE49-F238E27FC236}">
                  <a16:creationId xmlns:a16="http://schemas.microsoft.com/office/drawing/2014/main" id="{DF74C247-68E8-4E60-B303-06F0092B2F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이번주 진행상황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72D43-836F-4C11-ABAB-20213751F322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1.1 </a:t>
            </a:r>
            <a:r>
              <a:rPr lang="ko-KR" altLang="en-US" sz="2400" dirty="0" err="1"/>
              <a:t>파이캠</a:t>
            </a:r>
            <a:r>
              <a:rPr lang="ko-KR" altLang="en-US" sz="2400" dirty="0"/>
              <a:t> 영상처리</a:t>
            </a:r>
          </a:p>
        </p:txBody>
      </p:sp>
      <p:pic>
        <p:nvPicPr>
          <p:cNvPr id="2" name="파이캠2">
            <a:hlinkClick r:id="" action="ppaction://media"/>
            <a:extLst>
              <a:ext uri="{FF2B5EF4-FFF2-40B4-BE49-F238E27FC236}">
                <a16:creationId xmlns:a16="http://schemas.microsoft.com/office/drawing/2014/main" id="{586971F8-4874-4F83-8ECF-B9BD582241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1314592" y="455059"/>
            <a:ext cx="5145861" cy="74649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B2C7E9-0789-4EE6-8498-685F64230BE6}"/>
              </a:ext>
            </a:extLst>
          </p:cNvPr>
          <p:cNvSpPr txBox="1"/>
          <p:nvPr/>
        </p:nvSpPr>
        <p:spPr>
          <a:xfrm>
            <a:off x="7754062" y="1773773"/>
            <a:ext cx="3283746" cy="128528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 </a:t>
            </a:r>
            <a:r>
              <a:rPr lang="ko-KR" altLang="en-US" dirty="0"/>
              <a:t>문제점 </a:t>
            </a:r>
            <a:r>
              <a:rPr lang="en-US" altLang="ko-KR" dirty="0"/>
              <a:t>&gt;</a:t>
            </a:r>
          </a:p>
          <a:p>
            <a:pPr>
              <a:lnSpc>
                <a:spcPct val="150000"/>
              </a:lnSpc>
            </a:pPr>
            <a:r>
              <a:rPr lang="ko-KR" altLang="en-US" dirty="0" err="1"/>
              <a:t>라즈베이파이로</a:t>
            </a:r>
            <a:r>
              <a:rPr lang="ko-KR" altLang="en-US" dirty="0"/>
              <a:t> 영상처리를 해보니 너무 느리다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9359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그룹 85">
            <a:extLst>
              <a:ext uri="{FF2B5EF4-FFF2-40B4-BE49-F238E27FC236}">
                <a16:creationId xmlns:a16="http://schemas.microsoft.com/office/drawing/2014/main" id="{C280BBEF-721B-4F1C-B853-27A13635702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2587F0EA-5587-46AD-9EF3-2BBD54DE4E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88" name="그림 87">
              <a:extLst>
                <a:ext uri="{FF2B5EF4-FFF2-40B4-BE49-F238E27FC236}">
                  <a16:creationId xmlns:a16="http://schemas.microsoft.com/office/drawing/2014/main" id="{D38AD7BD-BECC-449F-902C-617FE0EE73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212082-4F6B-4E36-8E71-4DF9937C6419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14" name="막힌 원호 17">
                <a:extLst>
                  <a:ext uri="{FF2B5EF4-FFF2-40B4-BE49-F238E27FC236}">
                    <a16:creationId xmlns:a16="http://schemas.microsoft.com/office/drawing/2014/main" id="{087C0FE2-6BBB-49A3-8C1B-3C8799809DC7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막힌 원호 17">
                <a:extLst>
                  <a:ext uri="{FF2B5EF4-FFF2-40B4-BE49-F238E27FC236}">
                    <a16:creationId xmlns:a16="http://schemas.microsoft.com/office/drawing/2014/main" id="{FEC38562-B3B5-4326-8959-38D81C5E042D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막힌 원호 17">
                <a:extLst>
                  <a:ext uri="{FF2B5EF4-FFF2-40B4-BE49-F238E27FC236}">
                    <a16:creationId xmlns:a16="http://schemas.microsoft.com/office/drawing/2014/main" id="{C60313C7-00AF-4F62-9D6D-5A9A556842AD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다리꼴 6">
                <a:extLst>
                  <a:ext uri="{FF2B5EF4-FFF2-40B4-BE49-F238E27FC236}">
                    <a16:creationId xmlns:a16="http://schemas.microsoft.com/office/drawing/2014/main" id="{3E931B37-637A-4B7B-917D-A87E453075CB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타원 5">
                <a:extLst>
                  <a:ext uri="{FF2B5EF4-FFF2-40B4-BE49-F238E27FC236}">
                    <a16:creationId xmlns:a16="http://schemas.microsoft.com/office/drawing/2014/main" id="{27291532-5BEF-4C37-BC8B-EBF4707B6808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타원 4">
                <a:extLst>
                  <a:ext uri="{FF2B5EF4-FFF2-40B4-BE49-F238E27FC236}">
                    <a16:creationId xmlns:a16="http://schemas.microsoft.com/office/drawing/2014/main" id="{F6434927-4FBC-4520-99D8-53103B5043E3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타원 4">
                <a:extLst>
                  <a:ext uri="{FF2B5EF4-FFF2-40B4-BE49-F238E27FC236}">
                    <a16:creationId xmlns:a16="http://schemas.microsoft.com/office/drawing/2014/main" id="{D3B72AD0-F21A-4928-871E-CD362662E75A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타원 5">
                <a:extLst>
                  <a:ext uri="{FF2B5EF4-FFF2-40B4-BE49-F238E27FC236}">
                    <a16:creationId xmlns:a16="http://schemas.microsoft.com/office/drawing/2014/main" id="{21E31C7D-3830-4F11-8C89-771AD2FE6FA1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사다리꼴 6">
                <a:extLst>
                  <a:ext uri="{FF2B5EF4-FFF2-40B4-BE49-F238E27FC236}">
                    <a16:creationId xmlns:a16="http://schemas.microsoft.com/office/drawing/2014/main" id="{445F20B8-EE58-4F65-AE53-F364E53B53B3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타원 122">
                <a:extLst>
                  <a:ext uri="{FF2B5EF4-FFF2-40B4-BE49-F238E27FC236}">
                    <a16:creationId xmlns:a16="http://schemas.microsoft.com/office/drawing/2014/main" id="{6253F5C2-2E01-4437-A77A-0E4DE969EDDB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타원 123">
                <a:extLst>
                  <a:ext uri="{FF2B5EF4-FFF2-40B4-BE49-F238E27FC236}">
                    <a16:creationId xmlns:a16="http://schemas.microsoft.com/office/drawing/2014/main" id="{6B624035-7D94-4268-BD46-77158AAF93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타원 124">
                <a:extLst>
                  <a:ext uri="{FF2B5EF4-FFF2-40B4-BE49-F238E27FC236}">
                    <a16:creationId xmlns:a16="http://schemas.microsoft.com/office/drawing/2014/main" id="{73586731-408C-4282-9F8F-3DCC3DD165AD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타원 125">
                <a:extLst>
                  <a:ext uri="{FF2B5EF4-FFF2-40B4-BE49-F238E27FC236}">
                    <a16:creationId xmlns:a16="http://schemas.microsoft.com/office/drawing/2014/main" id="{0A185D78-2CA4-4EE1-855B-3397E704A8DB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7" name="타원 126">
                <a:extLst>
                  <a:ext uri="{FF2B5EF4-FFF2-40B4-BE49-F238E27FC236}">
                    <a16:creationId xmlns:a16="http://schemas.microsoft.com/office/drawing/2014/main" id="{C99CDDFF-681A-4CDF-8A05-52B0842A7D6D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8" name="타원 127">
                <a:extLst>
                  <a:ext uri="{FF2B5EF4-FFF2-40B4-BE49-F238E27FC236}">
                    <a16:creationId xmlns:a16="http://schemas.microsoft.com/office/drawing/2014/main" id="{472C5475-3855-4603-BA84-6AE0F65075FB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29" name="타원 128">
                <a:extLst>
                  <a:ext uri="{FF2B5EF4-FFF2-40B4-BE49-F238E27FC236}">
                    <a16:creationId xmlns:a16="http://schemas.microsoft.com/office/drawing/2014/main" id="{B8A2E23A-C195-44A6-883B-F1B97B6926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AF065C77-81AD-4A52-9A61-64BBFF5D282F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8">
                <a:extLst>
                  <a:ext uri="{FF2B5EF4-FFF2-40B4-BE49-F238E27FC236}">
                    <a16:creationId xmlns:a16="http://schemas.microsoft.com/office/drawing/2014/main" id="{16CA9FED-F4C8-4CAB-8DEF-CC491808BBB7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타원 8">
                <a:extLst>
                  <a:ext uri="{FF2B5EF4-FFF2-40B4-BE49-F238E27FC236}">
                    <a16:creationId xmlns:a16="http://schemas.microsoft.com/office/drawing/2014/main" id="{E818DF12-BE57-432F-8297-ED5E54DAA148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타원 9">
                <a:extLst>
                  <a:ext uri="{FF2B5EF4-FFF2-40B4-BE49-F238E27FC236}">
                    <a16:creationId xmlns:a16="http://schemas.microsoft.com/office/drawing/2014/main" id="{DF112C87-367F-4921-AF24-B744129DC24E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타원 10">
                <a:extLst>
                  <a:ext uri="{FF2B5EF4-FFF2-40B4-BE49-F238E27FC236}">
                    <a16:creationId xmlns:a16="http://schemas.microsoft.com/office/drawing/2014/main" id="{72BE41C7-BC03-4D16-882C-95FDB6546EB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" name="사각형: 둥근 위쪽 모서리 11">
                <a:extLst>
                  <a:ext uri="{FF2B5EF4-FFF2-40B4-BE49-F238E27FC236}">
                    <a16:creationId xmlns:a16="http://schemas.microsoft.com/office/drawing/2014/main" id="{DADAEB36-2E0A-4740-8A3B-C719CC78E9B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사각형: 둥근 위쪽 모서리 11">
                <a:extLst>
                  <a:ext uri="{FF2B5EF4-FFF2-40B4-BE49-F238E27FC236}">
                    <a16:creationId xmlns:a16="http://schemas.microsoft.com/office/drawing/2014/main" id="{76116541-2993-42A2-8ED9-EE2E58603334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사각형: 둥근 위쪽 모서리 11">
                <a:extLst>
                  <a:ext uri="{FF2B5EF4-FFF2-40B4-BE49-F238E27FC236}">
                    <a16:creationId xmlns:a16="http://schemas.microsoft.com/office/drawing/2014/main" id="{56449DB9-BD3F-4BF8-A3F6-9EFD0EA5182F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사각형: 둥근 위쪽 모서리 11">
                <a:extLst>
                  <a:ext uri="{FF2B5EF4-FFF2-40B4-BE49-F238E27FC236}">
                    <a16:creationId xmlns:a16="http://schemas.microsoft.com/office/drawing/2014/main" id="{7B189321-E7E5-411C-87DB-E4D99BD78065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13F70B88-AE88-477F-8384-DE8915301CCE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47" name="타원 146">
                  <a:extLst>
                    <a:ext uri="{FF2B5EF4-FFF2-40B4-BE49-F238E27FC236}">
                      <a16:creationId xmlns:a16="http://schemas.microsoft.com/office/drawing/2014/main" id="{1156143C-C75E-4B41-A8E0-575A833AA357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타원 147">
                  <a:extLst>
                    <a:ext uri="{FF2B5EF4-FFF2-40B4-BE49-F238E27FC236}">
                      <a16:creationId xmlns:a16="http://schemas.microsoft.com/office/drawing/2014/main" id="{45478B4D-7E04-4B52-AE3B-9894D08E7E2B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타원 148">
                  <a:extLst>
                    <a:ext uri="{FF2B5EF4-FFF2-40B4-BE49-F238E27FC236}">
                      <a16:creationId xmlns:a16="http://schemas.microsoft.com/office/drawing/2014/main" id="{C81A46F4-8147-4742-8BEE-4DB81370E1B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0" name="타원 10">
                <a:extLst>
                  <a:ext uri="{FF2B5EF4-FFF2-40B4-BE49-F238E27FC236}">
                    <a16:creationId xmlns:a16="http://schemas.microsoft.com/office/drawing/2014/main" id="{79198283-39C8-4490-90A3-8F6E9B9ED3A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1" name="그룹 140">
                <a:extLst>
                  <a:ext uri="{FF2B5EF4-FFF2-40B4-BE49-F238E27FC236}">
                    <a16:creationId xmlns:a16="http://schemas.microsoft.com/office/drawing/2014/main" id="{D8E3B35A-83DD-4C1D-B383-1FAE5BEBAE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45" name="타원 15">
                  <a:extLst>
                    <a:ext uri="{FF2B5EF4-FFF2-40B4-BE49-F238E27FC236}">
                      <a16:creationId xmlns:a16="http://schemas.microsoft.com/office/drawing/2014/main" id="{1D54AF1D-E6F8-4988-AC2D-51870279BB4B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5">
                  <a:extLst>
                    <a:ext uri="{FF2B5EF4-FFF2-40B4-BE49-F238E27FC236}">
                      <a16:creationId xmlns:a16="http://schemas.microsoft.com/office/drawing/2014/main" id="{79495031-7E05-4579-82A7-8F5043F0671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2" name="그룹 141">
                <a:extLst>
                  <a:ext uri="{FF2B5EF4-FFF2-40B4-BE49-F238E27FC236}">
                    <a16:creationId xmlns:a16="http://schemas.microsoft.com/office/drawing/2014/main" id="{5CBF29E7-F171-4EEC-BBC9-B2E9F8922DD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143" name="타원 15">
                  <a:extLst>
                    <a:ext uri="{FF2B5EF4-FFF2-40B4-BE49-F238E27FC236}">
                      <a16:creationId xmlns:a16="http://schemas.microsoft.com/office/drawing/2014/main" id="{F4C532A5-492D-4CC3-89E7-4D21523630E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5">
                  <a:extLst>
                    <a:ext uri="{FF2B5EF4-FFF2-40B4-BE49-F238E27FC236}">
                      <a16:creationId xmlns:a16="http://schemas.microsoft.com/office/drawing/2014/main" id="{352658EE-4A24-49F3-AFAE-2EEE35B1792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A5785F74-D851-4CD5-BF32-EBDFC61B2ED1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2E386D0B-57D5-4F0E-8891-1CE069B7EF53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57959F44-ED49-4102-A705-654E74C8518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B01476F7-50E3-434B-9F16-9B2465B2E478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AE8DE3BB-47A9-4AE0-9347-635C8718BA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11">
                <a:extLst>
                  <a:ext uri="{FF2B5EF4-FFF2-40B4-BE49-F238E27FC236}">
                    <a16:creationId xmlns:a16="http://schemas.microsoft.com/office/drawing/2014/main" id="{C10F6EEE-4E93-464E-88C0-A0E5E83C93D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47D2BCA2-4A92-4AD6-8A8F-0534D35C14BF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0CFDFB05-C281-4640-A6FA-B0DFAA0B2261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02" name="타원 101">
                <a:extLst>
                  <a:ext uri="{FF2B5EF4-FFF2-40B4-BE49-F238E27FC236}">
                    <a16:creationId xmlns:a16="http://schemas.microsoft.com/office/drawing/2014/main" id="{F3FF5E02-2322-4F4D-B1C7-EAB69AF7CB9C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타원 102">
                <a:extLst>
                  <a:ext uri="{FF2B5EF4-FFF2-40B4-BE49-F238E27FC236}">
                    <a16:creationId xmlns:a16="http://schemas.microsoft.com/office/drawing/2014/main" id="{E0371700-69B0-4B0B-800E-62A116FFF68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405F4484-7521-4FF3-8244-ACA28DE6324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7E07889-0489-4F1F-AA0B-47C7120984DE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856D4052-09DB-4300-86D0-19B140B5527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03943A91-58E3-49E8-AC1D-6E4CB762738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E5D66A75-2729-42C7-977F-5A6F8B96531C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04FF5566-B6E5-4E10-B602-72670D783D4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8083571B-3956-4E91-8E32-AC1E9BE53A75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C7F20233-D985-47DE-973E-D6CC10F74CA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7B3AF4CD-6179-4759-8C83-0D252792C3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DBD4B8FE-3F7F-4AB0-A062-99BD5C4286C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99F0D4E1-BD2A-4544-B10F-BE3A75EF743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93" name="그림 92">
              <a:extLst>
                <a:ext uri="{FF2B5EF4-FFF2-40B4-BE49-F238E27FC236}">
                  <a16:creationId xmlns:a16="http://schemas.microsoft.com/office/drawing/2014/main" id="{DF74C247-68E8-4E60-B303-06F0092B2F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이번주 진행상황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72D43-836F-4C11-ABAB-20213751F322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1.1 </a:t>
            </a:r>
            <a:r>
              <a:rPr lang="ko-KR" altLang="en-US" sz="2400" dirty="0" err="1"/>
              <a:t>파이캠</a:t>
            </a:r>
            <a:r>
              <a:rPr lang="ko-KR" altLang="en-US" sz="2400" dirty="0"/>
              <a:t> 영상처리</a:t>
            </a:r>
          </a:p>
        </p:txBody>
      </p:sp>
      <p:pic>
        <p:nvPicPr>
          <p:cNvPr id="3" name="그림 2" descr="전자기기, 회로이(가) 표시된 사진&#10;&#10;매우 높은 신뢰도로 생성된 설명">
            <a:extLst>
              <a:ext uri="{FF2B5EF4-FFF2-40B4-BE49-F238E27FC236}">
                <a16:creationId xmlns:a16="http://schemas.microsoft.com/office/drawing/2014/main" id="{BA0485BF-6932-4C64-A6B9-24F0052D6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81" y="2603570"/>
            <a:ext cx="3180045" cy="2190698"/>
          </a:xfrm>
          <a:prstGeom prst="rect">
            <a:avLst/>
          </a:prstGeom>
        </p:spPr>
      </p:pic>
      <p:pic>
        <p:nvPicPr>
          <p:cNvPr id="5" name="그림 4" descr="전자기기, 컴퓨터이(가) 표시된 사진&#10;&#10;매우 높은 신뢰도로 생성된 설명">
            <a:extLst>
              <a:ext uri="{FF2B5EF4-FFF2-40B4-BE49-F238E27FC236}">
                <a16:creationId xmlns:a16="http://schemas.microsoft.com/office/drawing/2014/main" id="{885168ED-2B35-4AC3-A52F-84A94B0B38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086" y="2142619"/>
            <a:ext cx="2750807" cy="2750807"/>
          </a:xfrm>
          <a:prstGeom prst="rect">
            <a:avLst/>
          </a:prstGeom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8BE2B350-A829-4655-8DF1-89DC0F315957}"/>
              </a:ext>
            </a:extLst>
          </p:cNvPr>
          <p:cNvSpPr/>
          <p:nvPr/>
        </p:nvSpPr>
        <p:spPr>
          <a:xfrm>
            <a:off x="4296386" y="2775880"/>
            <a:ext cx="3110254" cy="5470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화살표: 오른쪽 73">
            <a:extLst>
              <a:ext uri="{FF2B5EF4-FFF2-40B4-BE49-F238E27FC236}">
                <a16:creationId xmlns:a16="http://schemas.microsoft.com/office/drawing/2014/main" id="{F471F692-2068-48C0-AA72-0D3F65CA504E}"/>
              </a:ext>
            </a:extLst>
          </p:cNvPr>
          <p:cNvSpPr/>
          <p:nvPr/>
        </p:nvSpPr>
        <p:spPr>
          <a:xfrm rot="10800000">
            <a:off x="4296386" y="4108082"/>
            <a:ext cx="3110254" cy="5470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1FB189-E054-43C5-B817-84BD06CA2B0E}"/>
              </a:ext>
            </a:extLst>
          </p:cNvPr>
          <p:cNvSpPr txBox="1"/>
          <p:nvPr/>
        </p:nvSpPr>
        <p:spPr>
          <a:xfrm>
            <a:off x="4503420" y="2240325"/>
            <a:ext cx="2484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 </a:t>
            </a:r>
            <a:r>
              <a:rPr lang="ko-KR" altLang="en-US" dirty="0"/>
              <a:t>스트리밍</a:t>
            </a:r>
            <a:endParaRPr lang="en-US" altLang="ko-KR" dirty="0"/>
          </a:p>
          <a:p>
            <a:pPr algn="ctr"/>
            <a:r>
              <a:rPr lang="en-US" altLang="ko-KR" dirty="0"/>
              <a:t>(MJPG-Streamer)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C74C38-172C-45BC-9D21-3EE3A23383C7}"/>
              </a:ext>
            </a:extLst>
          </p:cNvPr>
          <p:cNvSpPr txBox="1"/>
          <p:nvPr/>
        </p:nvSpPr>
        <p:spPr>
          <a:xfrm>
            <a:off x="4694747" y="3835521"/>
            <a:ext cx="2339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 or </a:t>
            </a:r>
            <a:r>
              <a:rPr lang="ko-KR" altLang="en-US" dirty="0"/>
              <a:t>소켓 통신</a:t>
            </a:r>
          </a:p>
        </p:txBody>
      </p:sp>
    </p:spTree>
    <p:extLst>
      <p:ext uri="{BB962C8B-B14F-4D97-AF65-F5344CB8AC3E}">
        <p14:creationId xmlns:p14="http://schemas.microsoft.com/office/powerpoint/2010/main" val="909682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그룹 85">
            <a:extLst>
              <a:ext uri="{FF2B5EF4-FFF2-40B4-BE49-F238E27FC236}">
                <a16:creationId xmlns:a16="http://schemas.microsoft.com/office/drawing/2014/main" id="{C280BBEF-721B-4F1C-B853-27A13635702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2587F0EA-5587-46AD-9EF3-2BBD54DE4E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88" name="그림 87">
              <a:extLst>
                <a:ext uri="{FF2B5EF4-FFF2-40B4-BE49-F238E27FC236}">
                  <a16:creationId xmlns:a16="http://schemas.microsoft.com/office/drawing/2014/main" id="{D38AD7BD-BECC-449F-902C-617FE0EE73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212082-4F6B-4E36-8E71-4DF9937C6419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14" name="막힌 원호 17">
                <a:extLst>
                  <a:ext uri="{FF2B5EF4-FFF2-40B4-BE49-F238E27FC236}">
                    <a16:creationId xmlns:a16="http://schemas.microsoft.com/office/drawing/2014/main" id="{087C0FE2-6BBB-49A3-8C1B-3C8799809DC7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막힌 원호 17">
                <a:extLst>
                  <a:ext uri="{FF2B5EF4-FFF2-40B4-BE49-F238E27FC236}">
                    <a16:creationId xmlns:a16="http://schemas.microsoft.com/office/drawing/2014/main" id="{FEC38562-B3B5-4326-8959-38D81C5E042D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막힌 원호 17">
                <a:extLst>
                  <a:ext uri="{FF2B5EF4-FFF2-40B4-BE49-F238E27FC236}">
                    <a16:creationId xmlns:a16="http://schemas.microsoft.com/office/drawing/2014/main" id="{C60313C7-00AF-4F62-9D6D-5A9A556842AD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다리꼴 6">
                <a:extLst>
                  <a:ext uri="{FF2B5EF4-FFF2-40B4-BE49-F238E27FC236}">
                    <a16:creationId xmlns:a16="http://schemas.microsoft.com/office/drawing/2014/main" id="{3E931B37-637A-4B7B-917D-A87E453075CB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타원 5">
                <a:extLst>
                  <a:ext uri="{FF2B5EF4-FFF2-40B4-BE49-F238E27FC236}">
                    <a16:creationId xmlns:a16="http://schemas.microsoft.com/office/drawing/2014/main" id="{27291532-5BEF-4C37-BC8B-EBF4707B6808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타원 4">
                <a:extLst>
                  <a:ext uri="{FF2B5EF4-FFF2-40B4-BE49-F238E27FC236}">
                    <a16:creationId xmlns:a16="http://schemas.microsoft.com/office/drawing/2014/main" id="{F6434927-4FBC-4520-99D8-53103B5043E3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타원 4">
                <a:extLst>
                  <a:ext uri="{FF2B5EF4-FFF2-40B4-BE49-F238E27FC236}">
                    <a16:creationId xmlns:a16="http://schemas.microsoft.com/office/drawing/2014/main" id="{D3B72AD0-F21A-4928-871E-CD362662E75A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타원 5">
                <a:extLst>
                  <a:ext uri="{FF2B5EF4-FFF2-40B4-BE49-F238E27FC236}">
                    <a16:creationId xmlns:a16="http://schemas.microsoft.com/office/drawing/2014/main" id="{21E31C7D-3830-4F11-8C89-771AD2FE6FA1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사다리꼴 6">
                <a:extLst>
                  <a:ext uri="{FF2B5EF4-FFF2-40B4-BE49-F238E27FC236}">
                    <a16:creationId xmlns:a16="http://schemas.microsoft.com/office/drawing/2014/main" id="{445F20B8-EE58-4F65-AE53-F364E53B53B3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타원 122">
                <a:extLst>
                  <a:ext uri="{FF2B5EF4-FFF2-40B4-BE49-F238E27FC236}">
                    <a16:creationId xmlns:a16="http://schemas.microsoft.com/office/drawing/2014/main" id="{6253F5C2-2E01-4437-A77A-0E4DE969EDDB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타원 123">
                <a:extLst>
                  <a:ext uri="{FF2B5EF4-FFF2-40B4-BE49-F238E27FC236}">
                    <a16:creationId xmlns:a16="http://schemas.microsoft.com/office/drawing/2014/main" id="{6B624035-7D94-4268-BD46-77158AAF93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타원 124">
                <a:extLst>
                  <a:ext uri="{FF2B5EF4-FFF2-40B4-BE49-F238E27FC236}">
                    <a16:creationId xmlns:a16="http://schemas.microsoft.com/office/drawing/2014/main" id="{73586731-408C-4282-9F8F-3DCC3DD165AD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타원 125">
                <a:extLst>
                  <a:ext uri="{FF2B5EF4-FFF2-40B4-BE49-F238E27FC236}">
                    <a16:creationId xmlns:a16="http://schemas.microsoft.com/office/drawing/2014/main" id="{0A185D78-2CA4-4EE1-855B-3397E704A8DB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7" name="타원 126">
                <a:extLst>
                  <a:ext uri="{FF2B5EF4-FFF2-40B4-BE49-F238E27FC236}">
                    <a16:creationId xmlns:a16="http://schemas.microsoft.com/office/drawing/2014/main" id="{C99CDDFF-681A-4CDF-8A05-52B0842A7D6D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8" name="타원 127">
                <a:extLst>
                  <a:ext uri="{FF2B5EF4-FFF2-40B4-BE49-F238E27FC236}">
                    <a16:creationId xmlns:a16="http://schemas.microsoft.com/office/drawing/2014/main" id="{472C5475-3855-4603-BA84-6AE0F65075FB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29" name="타원 128">
                <a:extLst>
                  <a:ext uri="{FF2B5EF4-FFF2-40B4-BE49-F238E27FC236}">
                    <a16:creationId xmlns:a16="http://schemas.microsoft.com/office/drawing/2014/main" id="{B8A2E23A-C195-44A6-883B-F1B97B6926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AF065C77-81AD-4A52-9A61-64BBFF5D282F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8">
                <a:extLst>
                  <a:ext uri="{FF2B5EF4-FFF2-40B4-BE49-F238E27FC236}">
                    <a16:creationId xmlns:a16="http://schemas.microsoft.com/office/drawing/2014/main" id="{16CA9FED-F4C8-4CAB-8DEF-CC491808BBB7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타원 8">
                <a:extLst>
                  <a:ext uri="{FF2B5EF4-FFF2-40B4-BE49-F238E27FC236}">
                    <a16:creationId xmlns:a16="http://schemas.microsoft.com/office/drawing/2014/main" id="{E818DF12-BE57-432F-8297-ED5E54DAA148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타원 9">
                <a:extLst>
                  <a:ext uri="{FF2B5EF4-FFF2-40B4-BE49-F238E27FC236}">
                    <a16:creationId xmlns:a16="http://schemas.microsoft.com/office/drawing/2014/main" id="{DF112C87-367F-4921-AF24-B744129DC24E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타원 10">
                <a:extLst>
                  <a:ext uri="{FF2B5EF4-FFF2-40B4-BE49-F238E27FC236}">
                    <a16:creationId xmlns:a16="http://schemas.microsoft.com/office/drawing/2014/main" id="{72BE41C7-BC03-4D16-882C-95FDB6546EB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" name="사각형: 둥근 위쪽 모서리 11">
                <a:extLst>
                  <a:ext uri="{FF2B5EF4-FFF2-40B4-BE49-F238E27FC236}">
                    <a16:creationId xmlns:a16="http://schemas.microsoft.com/office/drawing/2014/main" id="{DADAEB36-2E0A-4740-8A3B-C719CC78E9B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사각형: 둥근 위쪽 모서리 11">
                <a:extLst>
                  <a:ext uri="{FF2B5EF4-FFF2-40B4-BE49-F238E27FC236}">
                    <a16:creationId xmlns:a16="http://schemas.microsoft.com/office/drawing/2014/main" id="{76116541-2993-42A2-8ED9-EE2E58603334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사각형: 둥근 위쪽 모서리 11">
                <a:extLst>
                  <a:ext uri="{FF2B5EF4-FFF2-40B4-BE49-F238E27FC236}">
                    <a16:creationId xmlns:a16="http://schemas.microsoft.com/office/drawing/2014/main" id="{56449DB9-BD3F-4BF8-A3F6-9EFD0EA5182F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사각형: 둥근 위쪽 모서리 11">
                <a:extLst>
                  <a:ext uri="{FF2B5EF4-FFF2-40B4-BE49-F238E27FC236}">
                    <a16:creationId xmlns:a16="http://schemas.microsoft.com/office/drawing/2014/main" id="{7B189321-E7E5-411C-87DB-E4D99BD78065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13F70B88-AE88-477F-8384-DE8915301CCE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47" name="타원 146">
                  <a:extLst>
                    <a:ext uri="{FF2B5EF4-FFF2-40B4-BE49-F238E27FC236}">
                      <a16:creationId xmlns:a16="http://schemas.microsoft.com/office/drawing/2014/main" id="{1156143C-C75E-4B41-A8E0-575A833AA357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타원 147">
                  <a:extLst>
                    <a:ext uri="{FF2B5EF4-FFF2-40B4-BE49-F238E27FC236}">
                      <a16:creationId xmlns:a16="http://schemas.microsoft.com/office/drawing/2014/main" id="{45478B4D-7E04-4B52-AE3B-9894D08E7E2B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타원 148">
                  <a:extLst>
                    <a:ext uri="{FF2B5EF4-FFF2-40B4-BE49-F238E27FC236}">
                      <a16:creationId xmlns:a16="http://schemas.microsoft.com/office/drawing/2014/main" id="{C81A46F4-8147-4742-8BEE-4DB81370E1B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0" name="타원 10">
                <a:extLst>
                  <a:ext uri="{FF2B5EF4-FFF2-40B4-BE49-F238E27FC236}">
                    <a16:creationId xmlns:a16="http://schemas.microsoft.com/office/drawing/2014/main" id="{79198283-39C8-4490-90A3-8F6E9B9ED3A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1" name="그룹 140">
                <a:extLst>
                  <a:ext uri="{FF2B5EF4-FFF2-40B4-BE49-F238E27FC236}">
                    <a16:creationId xmlns:a16="http://schemas.microsoft.com/office/drawing/2014/main" id="{D8E3B35A-83DD-4C1D-B383-1FAE5BEBAE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45" name="타원 15">
                  <a:extLst>
                    <a:ext uri="{FF2B5EF4-FFF2-40B4-BE49-F238E27FC236}">
                      <a16:creationId xmlns:a16="http://schemas.microsoft.com/office/drawing/2014/main" id="{1D54AF1D-E6F8-4988-AC2D-51870279BB4B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5">
                  <a:extLst>
                    <a:ext uri="{FF2B5EF4-FFF2-40B4-BE49-F238E27FC236}">
                      <a16:creationId xmlns:a16="http://schemas.microsoft.com/office/drawing/2014/main" id="{79495031-7E05-4579-82A7-8F5043F0671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2" name="그룹 141">
                <a:extLst>
                  <a:ext uri="{FF2B5EF4-FFF2-40B4-BE49-F238E27FC236}">
                    <a16:creationId xmlns:a16="http://schemas.microsoft.com/office/drawing/2014/main" id="{5CBF29E7-F171-4EEC-BBC9-B2E9F8922DD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143" name="타원 15">
                  <a:extLst>
                    <a:ext uri="{FF2B5EF4-FFF2-40B4-BE49-F238E27FC236}">
                      <a16:creationId xmlns:a16="http://schemas.microsoft.com/office/drawing/2014/main" id="{F4C532A5-492D-4CC3-89E7-4D21523630E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5">
                  <a:extLst>
                    <a:ext uri="{FF2B5EF4-FFF2-40B4-BE49-F238E27FC236}">
                      <a16:creationId xmlns:a16="http://schemas.microsoft.com/office/drawing/2014/main" id="{352658EE-4A24-49F3-AFAE-2EEE35B1792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A5785F74-D851-4CD5-BF32-EBDFC61B2ED1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2E386D0B-57D5-4F0E-8891-1CE069B7EF53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57959F44-ED49-4102-A705-654E74C8518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B01476F7-50E3-434B-9F16-9B2465B2E478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AE8DE3BB-47A9-4AE0-9347-635C8718BA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11">
                <a:extLst>
                  <a:ext uri="{FF2B5EF4-FFF2-40B4-BE49-F238E27FC236}">
                    <a16:creationId xmlns:a16="http://schemas.microsoft.com/office/drawing/2014/main" id="{C10F6EEE-4E93-464E-88C0-A0E5E83C93D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47D2BCA2-4A92-4AD6-8A8F-0534D35C14BF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0CFDFB05-C281-4640-A6FA-B0DFAA0B2261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02" name="타원 101">
                <a:extLst>
                  <a:ext uri="{FF2B5EF4-FFF2-40B4-BE49-F238E27FC236}">
                    <a16:creationId xmlns:a16="http://schemas.microsoft.com/office/drawing/2014/main" id="{F3FF5E02-2322-4F4D-B1C7-EAB69AF7CB9C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타원 102">
                <a:extLst>
                  <a:ext uri="{FF2B5EF4-FFF2-40B4-BE49-F238E27FC236}">
                    <a16:creationId xmlns:a16="http://schemas.microsoft.com/office/drawing/2014/main" id="{E0371700-69B0-4B0B-800E-62A116FFF68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405F4484-7521-4FF3-8244-ACA28DE6324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7E07889-0489-4F1F-AA0B-47C7120984DE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856D4052-09DB-4300-86D0-19B140B5527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03943A91-58E3-49E8-AC1D-6E4CB762738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E5D66A75-2729-42C7-977F-5A6F8B96531C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04FF5566-B6E5-4E10-B602-72670D783D4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8083571B-3956-4E91-8E32-AC1E9BE53A75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C7F20233-D985-47DE-973E-D6CC10F74CA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7B3AF4CD-6179-4759-8C83-0D252792C3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DBD4B8FE-3F7F-4AB0-A062-99BD5C4286C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99F0D4E1-BD2A-4544-B10F-BE3A75EF743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93" name="그림 92">
              <a:extLst>
                <a:ext uri="{FF2B5EF4-FFF2-40B4-BE49-F238E27FC236}">
                  <a16:creationId xmlns:a16="http://schemas.microsoft.com/office/drawing/2014/main" id="{DF74C247-68E8-4E60-B303-06F0092B2F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이번주 진행상황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72D43-836F-4C11-ABAB-20213751F322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1.1 </a:t>
            </a:r>
            <a:r>
              <a:rPr lang="ko-KR" altLang="en-US" sz="2400" dirty="0" err="1"/>
              <a:t>파이캠</a:t>
            </a:r>
            <a:r>
              <a:rPr lang="ko-KR" altLang="en-US" sz="2400" dirty="0"/>
              <a:t> 영상처리</a:t>
            </a:r>
          </a:p>
        </p:txBody>
      </p:sp>
      <p:pic>
        <p:nvPicPr>
          <p:cNvPr id="3" name="그림 2" descr="텍스트, 신문이(가) 표시된 사진&#10;&#10;높은 신뢰도로 생성된 설명">
            <a:extLst>
              <a:ext uri="{FF2B5EF4-FFF2-40B4-BE49-F238E27FC236}">
                <a16:creationId xmlns:a16="http://schemas.microsoft.com/office/drawing/2014/main" id="{6FD3CDFA-88B8-4056-9809-0AEB58B78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85" y="1701894"/>
            <a:ext cx="10750859" cy="3718560"/>
          </a:xfrm>
          <a:prstGeom prst="rect">
            <a:avLst/>
          </a:prstGeom>
          <a:ln w="19050">
            <a:solidFill>
              <a:schemeClr val="accent4"/>
            </a:solidFill>
          </a:ln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8CA2B611-1193-4F06-884C-925C1B7B386A}"/>
              </a:ext>
            </a:extLst>
          </p:cNvPr>
          <p:cNvSpPr txBox="1"/>
          <p:nvPr/>
        </p:nvSpPr>
        <p:spPr>
          <a:xfrm>
            <a:off x="7501631" y="5622557"/>
            <a:ext cx="34583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hlinkClick r:id="rId4"/>
              </a:rPr>
              <a:t>출처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793951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그룹 85">
            <a:extLst>
              <a:ext uri="{FF2B5EF4-FFF2-40B4-BE49-F238E27FC236}">
                <a16:creationId xmlns:a16="http://schemas.microsoft.com/office/drawing/2014/main" id="{C280BBEF-721B-4F1C-B853-27A13635702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2587F0EA-5587-46AD-9EF3-2BBD54DE4E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88" name="그림 87">
              <a:extLst>
                <a:ext uri="{FF2B5EF4-FFF2-40B4-BE49-F238E27FC236}">
                  <a16:creationId xmlns:a16="http://schemas.microsoft.com/office/drawing/2014/main" id="{D38AD7BD-BECC-449F-902C-617FE0EE73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212082-4F6B-4E36-8E71-4DF9937C6419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114" name="막힌 원호 17">
                <a:extLst>
                  <a:ext uri="{FF2B5EF4-FFF2-40B4-BE49-F238E27FC236}">
                    <a16:creationId xmlns:a16="http://schemas.microsoft.com/office/drawing/2014/main" id="{087C0FE2-6BBB-49A3-8C1B-3C8799809DC7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막힌 원호 17">
                <a:extLst>
                  <a:ext uri="{FF2B5EF4-FFF2-40B4-BE49-F238E27FC236}">
                    <a16:creationId xmlns:a16="http://schemas.microsoft.com/office/drawing/2014/main" id="{FEC38562-B3B5-4326-8959-38D81C5E042D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막힌 원호 17">
                <a:extLst>
                  <a:ext uri="{FF2B5EF4-FFF2-40B4-BE49-F238E27FC236}">
                    <a16:creationId xmlns:a16="http://schemas.microsoft.com/office/drawing/2014/main" id="{C60313C7-00AF-4F62-9D6D-5A9A556842AD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다리꼴 6">
                <a:extLst>
                  <a:ext uri="{FF2B5EF4-FFF2-40B4-BE49-F238E27FC236}">
                    <a16:creationId xmlns:a16="http://schemas.microsoft.com/office/drawing/2014/main" id="{3E931B37-637A-4B7B-917D-A87E453075CB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타원 5">
                <a:extLst>
                  <a:ext uri="{FF2B5EF4-FFF2-40B4-BE49-F238E27FC236}">
                    <a16:creationId xmlns:a16="http://schemas.microsoft.com/office/drawing/2014/main" id="{27291532-5BEF-4C37-BC8B-EBF4707B6808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타원 4">
                <a:extLst>
                  <a:ext uri="{FF2B5EF4-FFF2-40B4-BE49-F238E27FC236}">
                    <a16:creationId xmlns:a16="http://schemas.microsoft.com/office/drawing/2014/main" id="{F6434927-4FBC-4520-99D8-53103B5043E3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타원 4">
                <a:extLst>
                  <a:ext uri="{FF2B5EF4-FFF2-40B4-BE49-F238E27FC236}">
                    <a16:creationId xmlns:a16="http://schemas.microsoft.com/office/drawing/2014/main" id="{D3B72AD0-F21A-4928-871E-CD362662E75A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타원 5">
                <a:extLst>
                  <a:ext uri="{FF2B5EF4-FFF2-40B4-BE49-F238E27FC236}">
                    <a16:creationId xmlns:a16="http://schemas.microsoft.com/office/drawing/2014/main" id="{21E31C7D-3830-4F11-8C89-771AD2FE6FA1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사다리꼴 6">
                <a:extLst>
                  <a:ext uri="{FF2B5EF4-FFF2-40B4-BE49-F238E27FC236}">
                    <a16:creationId xmlns:a16="http://schemas.microsoft.com/office/drawing/2014/main" id="{445F20B8-EE58-4F65-AE53-F364E53B53B3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타원 122">
                <a:extLst>
                  <a:ext uri="{FF2B5EF4-FFF2-40B4-BE49-F238E27FC236}">
                    <a16:creationId xmlns:a16="http://schemas.microsoft.com/office/drawing/2014/main" id="{6253F5C2-2E01-4437-A77A-0E4DE969EDDB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타원 123">
                <a:extLst>
                  <a:ext uri="{FF2B5EF4-FFF2-40B4-BE49-F238E27FC236}">
                    <a16:creationId xmlns:a16="http://schemas.microsoft.com/office/drawing/2014/main" id="{6B624035-7D94-4268-BD46-77158AAF93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타원 124">
                <a:extLst>
                  <a:ext uri="{FF2B5EF4-FFF2-40B4-BE49-F238E27FC236}">
                    <a16:creationId xmlns:a16="http://schemas.microsoft.com/office/drawing/2014/main" id="{73586731-408C-4282-9F8F-3DCC3DD165AD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타원 125">
                <a:extLst>
                  <a:ext uri="{FF2B5EF4-FFF2-40B4-BE49-F238E27FC236}">
                    <a16:creationId xmlns:a16="http://schemas.microsoft.com/office/drawing/2014/main" id="{0A185D78-2CA4-4EE1-855B-3397E704A8DB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7" name="타원 126">
                <a:extLst>
                  <a:ext uri="{FF2B5EF4-FFF2-40B4-BE49-F238E27FC236}">
                    <a16:creationId xmlns:a16="http://schemas.microsoft.com/office/drawing/2014/main" id="{C99CDDFF-681A-4CDF-8A05-52B0842A7D6D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8" name="타원 127">
                <a:extLst>
                  <a:ext uri="{FF2B5EF4-FFF2-40B4-BE49-F238E27FC236}">
                    <a16:creationId xmlns:a16="http://schemas.microsoft.com/office/drawing/2014/main" id="{472C5475-3855-4603-BA84-6AE0F65075FB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29" name="타원 128">
                <a:extLst>
                  <a:ext uri="{FF2B5EF4-FFF2-40B4-BE49-F238E27FC236}">
                    <a16:creationId xmlns:a16="http://schemas.microsoft.com/office/drawing/2014/main" id="{B8A2E23A-C195-44A6-883B-F1B97B692665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130" name="타원 129">
                <a:extLst>
                  <a:ext uri="{FF2B5EF4-FFF2-40B4-BE49-F238E27FC236}">
                    <a16:creationId xmlns:a16="http://schemas.microsoft.com/office/drawing/2014/main" id="{AF065C77-81AD-4A52-9A61-64BBFF5D282F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타원 8">
                <a:extLst>
                  <a:ext uri="{FF2B5EF4-FFF2-40B4-BE49-F238E27FC236}">
                    <a16:creationId xmlns:a16="http://schemas.microsoft.com/office/drawing/2014/main" id="{16CA9FED-F4C8-4CAB-8DEF-CC491808BBB7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타원 8">
                <a:extLst>
                  <a:ext uri="{FF2B5EF4-FFF2-40B4-BE49-F238E27FC236}">
                    <a16:creationId xmlns:a16="http://schemas.microsoft.com/office/drawing/2014/main" id="{E818DF12-BE57-432F-8297-ED5E54DAA148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타원 9">
                <a:extLst>
                  <a:ext uri="{FF2B5EF4-FFF2-40B4-BE49-F238E27FC236}">
                    <a16:creationId xmlns:a16="http://schemas.microsoft.com/office/drawing/2014/main" id="{DF112C87-367F-4921-AF24-B744129DC24E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타원 10">
                <a:extLst>
                  <a:ext uri="{FF2B5EF4-FFF2-40B4-BE49-F238E27FC236}">
                    <a16:creationId xmlns:a16="http://schemas.microsoft.com/office/drawing/2014/main" id="{72BE41C7-BC03-4D16-882C-95FDB6546EB9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" name="사각형: 둥근 위쪽 모서리 11">
                <a:extLst>
                  <a:ext uri="{FF2B5EF4-FFF2-40B4-BE49-F238E27FC236}">
                    <a16:creationId xmlns:a16="http://schemas.microsoft.com/office/drawing/2014/main" id="{DADAEB36-2E0A-4740-8A3B-C719CC78E9B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사각형: 둥근 위쪽 모서리 11">
                <a:extLst>
                  <a:ext uri="{FF2B5EF4-FFF2-40B4-BE49-F238E27FC236}">
                    <a16:creationId xmlns:a16="http://schemas.microsoft.com/office/drawing/2014/main" id="{76116541-2993-42A2-8ED9-EE2E58603334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사각형: 둥근 위쪽 모서리 11">
                <a:extLst>
                  <a:ext uri="{FF2B5EF4-FFF2-40B4-BE49-F238E27FC236}">
                    <a16:creationId xmlns:a16="http://schemas.microsoft.com/office/drawing/2014/main" id="{56449DB9-BD3F-4BF8-A3F6-9EFD0EA5182F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사각형: 둥근 위쪽 모서리 11">
                <a:extLst>
                  <a:ext uri="{FF2B5EF4-FFF2-40B4-BE49-F238E27FC236}">
                    <a16:creationId xmlns:a16="http://schemas.microsoft.com/office/drawing/2014/main" id="{7B189321-E7E5-411C-87DB-E4D99BD78065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13F70B88-AE88-477F-8384-DE8915301CCE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147" name="타원 146">
                  <a:extLst>
                    <a:ext uri="{FF2B5EF4-FFF2-40B4-BE49-F238E27FC236}">
                      <a16:creationId xmlns:a16="http://schemas.microsoft.com/office/drawing/2014/main" id="{1156143C-C75E-4B41-A8E0-575A833AA357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타원 147">
                  <a:extLst>
                    <a:ext uri="{FF2B5EF4-FFF2-40B4-BE49-F238E27FC236}">
                      <a16:creationId xmlns:a16="http://schemas.microsoft.com/office/drawing/2014/main" id="{45478B4D-7E04-4B52-AE3B-9894D08E7E2B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타원 148">
                  <a:extLst>
                    <a:ext uri="{FF2B5EF4-FFF2-40B4-BE49-F238E27FC236}">
                      <a16:creationId xmlns:a16="http://schemas.microsoft.com/office/drawing/2014/main" id="{C81A46F4-8147-4742-8BEE-4DB81370E1BC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0" name="타원 10">
                <a:extLst>
                  <a:ext uri="{FF2B5EF4-FFF2-40B4-BE49-F238E27FC236}">
                    <a16:creationId xmlns:a16="http://schemas.microsoft.com/office/drawing/2014/main" id="{79198283-39C8-4490-90A3-8F6E9B9ED3A1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1" name="그룹 140">
                <a:extLst>
                  <a:ext uri="{FF2B5EF4-FFF2-40B4-BE49-F238E27FC236}">
                    <a16:creationId xmlns:a16="http://schemas.microsoft.com/office/drawing/2014/main" id="{D8E3B35A-83DD-4C1D-B383-1FAE5BEBAE66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145" name="타원 15">
                  <a:extLst>
                    <a:ext uri="{FF2B5EF4-FFF2-40B4-BE49-F238E27FC236}">
                      <a16:creationId xmlns:a16="http://schemas.microsoft.com/office/drawing/2014/main" id="{1D54AF1D-E6F8-4988-AC2D-51870279BB4B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5">
                  <a:extLst>
                    <a:ext uri="{FF2B5EF4-FFF2-40B4-BE49-F238E27FC236}">
                      <a16:creationId xmlns:a16="http://schemas.microsoft.com/office/drawing/2014/main" id="{79495031-7E05-4579-82A7-8F5043F06714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42" name="그룹 141">
                <a:extLst>
                  <a:ext uri="{FF2B5EF4-FFF2-40B4-BE49-F238E27FC236}">
                    <a16:creationId xmlns:a16="http://schemas.microsoft.com/office/drawing/2014/main" id="{5CBF29E7-F171-4EEC-BBC9-B2E9F8922DDA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143" name="타원 15">
                  <a:extLst>
                    <a:ext uri="{FF2B5EF4-FFF2-40B4-BE49-F238E27FC236}">
                      <a16:creationId xmlns:a16="http://schemas.microsoft.com/office/drawing/2014/main" id="{F4C532A5-492D-4CC3-89E7-4D21523630E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5">
                  <a:extLst>
                    <a:ext uri="{FF2B5EF4-FFF2-40B4-BE49-F238E27FC236}">
                      <a16:creationId xmlns:a16="http://schemas.microsoft.com/office/drawing/2014/main" id="{352658EE-4A24-49F3-AFAE-2EEE35B1792C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A5785F74-D851-4CD5-BF32-EBDFC61B2ED1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id="{2E386D0B-57D5-4F0E-8891-1CE069B7EF53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57959F44-ED49-4102-A705-654E74C8518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B01476F7-50E3-434B-9F16-9B2465B2E478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AE8DE3BB-47A9-4AE0-9347-635C8718BA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타원 111">
                <a:extLst>
                  <a:ext uri="{FF2B5EF4-FFF2-40B4-BE49-F238E27FC236}">
                    <a16:creationId xmlns:a16="http://schemas.microsoft.com/office/drawing/2014/main" id="{C10F6EEE-4E93-464E-88C0-A0E5E83C93D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>
                <a:extLst>
                  <a:ext uri="{FF2B5EF4-FFF2-40B4-BE49-F238E27FC236}">
                    <a16:creationId xmlns:a16="http://schemas.microsoft.com/office/drawing/2014/main" id="{47D2BCA2-4A92-4AD6-8A8F-0534D35C14BF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0CFDFB05-C281-4640-A6FA-B0DFAA0B2261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102" name="타원 101">
                <a:extLst>
                  <a:ext uri="{FF2B5EF4-FFF2-40B4-BE49-F238E27FC236}">
                    <a16:creationId xmlns:a16="http://schemas.microsoft.com/office/drawing/2014/main" id="{F3FF5E02-2322-4F4D-B1C7-EAB69AF7CB9C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타원 102">
                <a:extLst>
                  <a:ext uri="{FF2B5EF4-FFF2-40B4-BE49-F238E27FC236}">
                    <a16:creationId xmlns:a16="http://schemas.microsoft.com/office/drawing/2014/main" id="{E0371700-69B0-4B0B-800E-62A116FFF68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405F4484-7521-4FF3-8244-ACA28DE6324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87E07889-0489-4F1F-AA0B-47C7120984DE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856D4052-09DB-4300-86D0-19B140B55276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03943A91-58E3-49E8-AC1D-6E4CB7627384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E5D66A75-2729-42C7-977F-5A6F8B96531C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04FF5566-B6E5-4E10-B602-72670D783D45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8083571B-3956-4E91-8E32-AC1E9BE53A75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C7F20233-D985-47DE-973E-D6CC10F74CA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7B3AF4CD-6179-4759-8C83-0D252792C3B7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DBD4B8FE-3F7F-4AB0-A062-99BD5C4286C0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99F0D4E1-BD2A-4544-B10F-BE3A75EF743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93" name="그림 92">
              <a:extLst>
                <a:ext uri="{FF2B5EF4-FFF2-40B4-BE49-F238E27FC236}">
                  <a16:creationId xmlns:a16="http://schemas.microsoft.com/office/drawing/2014/main" id="{DF74C247-68E8-4E60-B303-06F0092B2F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이번주 진행상황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72D43-836F-4C11-ABAB-20213751F322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1.1 </a:t>
            </a:r>
            <a:r>
              <a:rPr lang="ko-KR" altLang="en-US" sz="2400" dirty="0" err="1"/>
              <a:t>파이캠</a:t>
            </a:r>
            <a:r>
              <a:rPr lang="ko-KR" altLang="en-US" sz="2400" dirty="0"/>
              <a:t> 영상처리</a:t>
            </a:r>
          </a:p>
        </p:txBody>
      </p:sp>
      <p:pic>
        <p:nvPicPr>
          <p:cNvPr id="10" name="그림 9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6094FD87-9277-4DEA-9EAA-8FCD486A4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64" y="1681089"/>
            <a:ext cx="8753052" cy="496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86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AA06B586-EDB6-460B-980B-7FDFDA284F78}"/>
              </a:ext>
            </a:extLst>
          </p:cNvPr>
          <p:cNvGrpSpPr/>
          <p:nvPr/>
        </p:nvGrpSpPr>
        <p:grpSpPr>
          <a:xfrm>
            <a:off x="418326" y="2846548"/>
            <a:ext cx="4209691" cy="4023618"/>
            <a:chOff x="418326" y="2846548"/>
            <a:chExt cx="4209691" cy="402361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1A9A2BE-2A50-45EA-9C83-B4A28EEB35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418326" y="6137557"/>
              <a:ext cx="1438781" cy="72044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85D2774-9F8B-408F-B4B0-B24D6251D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1857107" y="6581920"/>
              <a:ext cx="564376" cy="282601"/>
            </a:xfrm>
            <a:prstGeom prst="rect">
              <a:avLst/>
            </a:prstGeom>
          </p:spPr>
        </p:pic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FE14E61-E951-4279-98B5-E3C877835F5E}"/>
                </a:ext>
              </a:extLst>
            </p:cNvPr>
            <p:cNvGrpSpPr/>
            <p:nvPr/>
          </p:nvGrpSpPr>
          <p:grpSpPr>
            <a:xfrm>
              <a:off x="1974635" y="5216504"/>
              <a:ext cx="1720088" cy="1653662"/>
              <a:chOff x="2198432" y="5104533"/>
              <a:chExt cx="1720088" cy="1653662"/>
            </a:xfrm>
          </p:grpSpPr>
          <p:sp>
            <p:nvSpPr>
              <p:cNvPr id="47" name="막힌 원호 17">
                <a:extLst>
                  <a:ext uri="{FF2B5EF4-FFF2-40B4-BE49-F238E27FC236}">
                    <a16:creationId xmlns:a16="http://schemas.microsoft.com/office/drawing/2014/main" id="{B85E9F2D-D8D4-4745-BA7D-A387B3653C1C}"/>
                  </a:ext>
                </a:extLst>
              </p:cNvPr>
              <p:cNvSpPr/>
              <p:nvPr/>
            </p:nvSpPr>
            <p:spPr>
              <a:xfrm rot="10800000">
                <a:off x="2443744" y="5203903"/>
                <a:ext cx="659388" cy="285538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막힌 원호 17">
                <a:extLst>
                  <a:ext uri="{FF2B5EF4-FFF2-40B4-BE49-F238E27FC236}">
                    <a16:creationId xmlns:a16="http://schemas.microsoft.com/office/drawing/2014/main" id="{97117DCD-C350-491E-81D2-C46E0801B719}"/>
                  </a:ext>
                </a:extLst>
              </p:cNvPr>
              <p:cNvSpPr/>
              <p:nvPr/>
            </p:nvSpPr>
            <p:spPr>
              <a:xfrm rot="10800000">
                <a:off x="2618987" y="5293563"/>
                <a:ext cx="287260" cy="169202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막힌 원호 17">
                <a:extLst>
                  <a:ext uri="{FF2B5EF4-FFF2-40B4-BE49-F238E27FC236}">
                    <a16:creationId xmlns:a16="http://schemas.microsoft.com/office/drawing/2014/main" id="{34B772A8-0C22-4991-95E2-C6E62FD01C02}"/>
                  </a:ext>
                </a:extLst>
              </p:cNvPr>
              <p:cNvSpPr/>
              <p:nvPr/>
            </p:nvSpPr>
            <p:spPr>
              <a:xfrm rot="10800000">
                <a:off x="2198432" y="5104533"/>
                <a:ext cx="1128367" cy="398116"/>
              </a:xfrm>
              <a:custGeom>
                <a:avLst/>
                <a:gdLst>
                  <a:gd name="connsiteX0" fmla="*/ 282 w 1771827"/>
                  <a:gd name="connsiteY0" fmla="*/ 582666 h 1136650"/>
                  <a:gd name="connsiteX1" fmla="*/ 571462 w 1771827"/>
                  <a:gd name="connsiteY1" fmla="*/ 37006 h 1136650"/>
                  <a:gd name="connsiteX2" fmla="*/ 1190241 w 1771827"/>
                  <a:gd name="connsiteY2" fmla="*/ 34585 h 1136650"/>
                  <a:gd name="connsiteX3" fmla="*/ 1771829 w 1771827"/>
                  <a:gd name="connsiteY3" fmla="*/ 568325 h 1136650"/>
                  <a:gd name="connsiteX4" fmla="*/ 1487665 w 1771827"/>
                  <a:gd name="connsiteY4" fmla="*/ 568325 h 1136650"/>
                  <a:gd name="connsiteX5" fmla="*/ 1042365 w 1771827"/>
                  <a:gd name="connsiteY5" fmla="*/ 293934 h 1136650"/>
                  <a:gd name="connsiteX6" fmla="*/ 723943 w 1771827"/>
                  <a:gd name="connsiteY6" fmla="*/ 294649 h 1136650"/>
                  <a:gd name="connsiteX7" fmla="*/ 284516 w 1771827"/>
                  <a:gd name="connsiteY7" fmla="*/ 578063 h 1136650"/>
                  <a:gd name="connsiteX8" fmla="*/ 282 w 1771827"/>
                  <a:gd name="connsiteY8" fmla="*/ 582666 h 1136650"/>
                  <a:gd name="connsiteX0" fmla="*/ 284 w 1771831"/>
                  <a:gd name="connsiteY0" fmla="*/ 582666 h 587086"/>
                  <a:gd name="connsiteX1" fmla="*/ 571464 w 1771831"/>
                  <a:gd name="connsiteY1" fmla="*/ 37006 h 587086"/>
                  <a:gd name="connsiteX2" fmla="*/ 1190243 w 1771831"/>
                  <a:gd name="connsiteY2" fmla="*/ 34585 h 587086"/>
                  <a:gd name="connsiteX3" fmla="*/ 1771831 w 1771831"/>
                  <a:gd name="connsiteY3" fmla="*/ 568325 h 587086"/>
                  <a:gd name="connsiteX4" fmla="*/ 1487667 w 1771831"/>
                  <a:gd name="connsiteY4" fmla="*/ 568325 h 587086"/>
                  <a:gd name="connsiteX5" fmla="*/ 1042367 w 1771831"/>
                  <a:gd name="connsiteY5" fmla="*/ 293934 h 587086"/>
                  <a:gd name="connsiteX6" fmla="*/ 723945 w 1771831"/>
                  <a:gd name="connsiteY6" fmla="*/ 294649 h 587086"/>
                  <a:gd name="connsiteX7" fmla="*/ 284 w 1771831"/>
                  <a:gd name="connsiteY7" fmla="*/ 582666 h 587086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042367 w 1771831"/>
                  <a:gd name="connsiteY5" fmla="*/ 29393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487667 w 1771831"/>
                  <a:gd name="connsiteY4" fmla="*/ 568325 h 585724"/>
                  <a:gd name="connsiteX5" fmla="*/ 1124917 w 1771831"/>
                  <a:gd name="connsiteY5" fmla="*/ 109784 h 585724"/>
                  <a:gd name="connsiteX6" fmla="*/ 508045 w 1771831"/>
                  <a:gd name="connsiteY6" fmla="*/ 154949 h 585724"/>
                  <a:gd name="connsiteX7" fmla="*/ 284 w 1771831"/>
                  <a:gd name="connsiteY7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2491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5724"/>
                  <a:gd name="connsiteX1" fmla="*/ 571464 w 1771831"/>
                  <a:gd name="connsiteY1" fmla="*/ 37006 h 585724"/>
                  <a:gd name="connsiteX2" fmla="*/ 1190243 w 1771831"/>
                  <a:gd name="connsiteY2" fmla="*/ 34585 h 585724"/>
                  <a:gd name="connsiteX3" fmla="*/ 1771831 w 1771831"/>
                  <a:gd name="connsiteY3" fmla="*/ 568325 h 585724"/>
                  <a:gd name="connsiteX4" fmla="*/ 1156667 w 1771831"/>
                  <a:gd name="connsiteY4" fmla="*/ 109784 h 585724"/>
                  <a:gd name="connsiteX5" fmla="*/ 508045 w 1771831"/>
                  <a:gd name="connsiteY5" fmla="*/ 154949 h 585724"/>
                  <a:gd name="connsiteX6" fmla="*/ 284 w 1771831"/>
                  <a:gd name="connsiteY6" fmla="*/ 582666 h 585724"/>
                  <a:gd name="connsiteX0" fmla="*/ 284 w 1771831"/>
                  <a:gd name="connsiteY0" fmla="*/ 582666 h 582666"/>
                  <a:gd name="connsiteX1" fmla="*/ 571464 w 1771831"/>
                  <a:gd name="connsiteY1" fmla="*/ 37006 h 582666"/>
                  <a:gd name="connsiteX2" fmla="*/ 1190243 w 1771831"/>
                  <a:gd name="connsiteY2" fmla="*/ 34585 h 582666"/>
                  <a:gd name="connsiteX3" fmla="*/ 1771831 w 1771831"/>
                  <a:gd name="connsiteY3" fmla="*/ 568325 h 582666"/>
                  <a:gd name="connsiteX4" fmla="*/ 1156667 w 1771831"/>
                  <a:gd name="connsiteY4" fmla="*/ 109784 h 582666"/>
                  <a:gd name="connsiteX5" fmla="*/ 508045 w 1771831"/>
                  <a:gd name="connsiteY5" fmla="*/ 154949 h 582666"/>
                  <a:gd name="connsiteX6" fmla="*/ 284 w 1771831"/>
                  <a:gd name="connsiteY6" fmla="*/ 582666 h 582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831" h="582666">
                    <a:moveTo>
                      <a:pt x="284" y="582666"/>
                    </a:moveTo>
                    <a:cubicBezTo>
                      <a:pt x="-9208" y="341434"/>
                      <a:pt x="219801" y="122658"/>
                      <a:pt x="571464" y="37006"/>
                    </a:cubicBezTo>
                    <a:cubicBezTo>
                      <a:pt x="770565" y="-11487"/>
                      <a:pt x="990234" y="-12347"/>
                      <a:pt x="1190243" y="34585"/>
                    </a:cubicBezTo>
                    <a:cubicBezTo>
                      <a:pt x="1539530" y="116545"/>
                      <a:pt x="1771831" y="329734"/>
                      <a:pt x="1771831" y="568325"/>
                    </a:cubicBezTo>
                    <a:cubicBezTo>
                      <a:pt x="1549843" y="263078"/>
                      <a:pt x="1410405" y="167381"/>
                      <a:pt x="1156667" y="109784"/>
                    </a:cubicBezTo>
                    <a:cubicBezTo>
                      <a:pt x="983852" y="70556"/>
                      <a:pt x="612124" y="141213"/>
                      <a:pt x="508045" y="154949"/>
                    </a:cubicBezTo>
                    <a:cubicBezTo>
                      <a:pt x="334365" y="203071"/>
                      <a:pt x="139997" y="282706"/>
                      <a:pt x="284" y="58266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사다리꼴 6">
                <a:extLst>
                  <a:ext uri="{FF2B5EF4-FFF2-40B4-BE49-F238E27FC236}">
                    <a16:creationId xmlns:a16="http://schemas.microsoft.com/office/drawing/2014/main" id="{1E7D53A0-112C-424D-8845-A5374D59499D}"/>
                  </a:ext>
                </a:extLst>
              </p:cNvPr>
              <p:cNvSpPr/>
              <p:nvPr/>
            </p:nvSpPr>
            <p:spPr>
              <a:xfrm rot="10963144">
                <a:off x="2920244" y="5984965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">
                <a:extLst>
                  <a:ext uri="{FF2B5EF4-FFF2-40B4-BE49-F238E27FC236}">
                    <a16:creationId xmlns:a16="http://schemas.microsoft.com/office/drawing/2014/main" id="{C1085228-7C83-4085-89E7-4CF260EBD2B1}"/>
                  </a:ext>
                </a:extLst>
              </p:cNvPr>
              <p:cNvSpPr/>
              <p:nvPr/>
            </p:nvSpPr>
            <p:spPr>
              <a:xfrm>
                <a:off x="3226137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4">
                <a:extLst>
                  <a:ext uri="{FF2B5EF4-FFF2-40B4-BE49-F238E27FC236}">
                    <a16:creationId xmlns:a16="http://schemas.microsoft.com/office/drawing/2014/main" id="{F8AD6B5E-C4B8-43E3-A940-AAB7ABD27767}"/>
                  </a:ext>
                </a:extLst>
              </p:cNvPr>
              <p:cNvSpPr/>
              <p:nvPr/>
            </p:nvSpPr>
            <p:spPr>
              <a:xfrm>
                <a:off x="2749181" y="5680488"/>
                <a:ext cx="1010018" cy="496305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6512" h="705877">
                    <a:moveTo>
                      <a:pt x="108474" y="349764"/>
                    </a:moveTo>
                    <a:cubicBezTo>
                      <a:pt x="69919" y="261053"/>
                      <a:pt x="-7073" y="184997"/>
                      <a:pt x="524" y="130368"/>
                    </a:cubicBezTo>
                    <a:cubicBezTo>
                      <a:pt x="8121" y="75739"/>
                      <a:pt x="113620" y="50523"/>
                      <a:pt x="154056" y="21991"/>
                    </a:cubicBezTo>
                    <a:cubicBezTo>
                      <a:pt x="194492" y="-6541"/>
                      <a:pt x="254675" y="87630"/>
                      <a:pt x="333454" y="67550"/>
                    </a:cubicBezTo>
                    <a:cubicBezTo>
                      <a:pt x="412233" y="47470"/>
                      <a:pt x="545610" y="-7477"/>
                      <a:pt x="726076" y="854"/>
                    </a:cubicBezTo>
                    <a:cubicBezTo>
                      <a:pt x="906542" y="9185"/>
                      <a:pt x="1336543" y="26590"/>
                      <a:pt x="1416249" y="117535"/>
                    </a:cubicBezTo>
                    <a:cubicBezTo>
                      <a:pt x="1495955" y="208480"/>
                      <a:pt x="1321759" y="560941"/>
                      <a:pt x="1218825" y="619093"/>
                    </a:cubicBezTo>
                    <a:cubicBezTo>
                      <a:pt x="1115891" y="677245"/>
                      <a:pt x="890571" y="691417"/>
                      <a:pt x="726076" y="698674"/>
                    </a:cubicBezTo>
                    <a:cubicBezTo>
                      <a:pt x="561581" y="705931"/>
                      <a:pt x="334788" y="720788"/>
                      <a:pt x="231854" y="662636"/>
                    </a:cubicBezTo>
                    <a:cubicBezTo>
                      <a:pt x="128920" y="604484"/>
                      <a:pt x="147029" y="438475"/>
                      <a:pt x="108474" y="34976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타원 4">
                <a:extLst>
                  <a:ext uri="{FF2B5EF4-FFF2-40B4-BE49-F238E27FC236}">
                    <a16:creationId xmlns:a16="http://schemas.microsoft.com/office/drawing/2014/main" id="{6A601216-9B82-4490-B641-A0B27C9F761C}"/>
                  </a:ext>
                </a:extLst>
              </p:cNvPr>
              <p:cNvSpPr/>
              <p:nvPr/>
            </p:nvSpPr>
            <p:spPr>
              <a:xfrm>
                <a:off x="2961182" y="6139873"/>
                <a:ext cx="533085" cy="53091"/>
              </a:xfrm>
              <a:custGeom>
                <a:avLst/>
                <a:gdLst>
                  <a:gd name="connsiteX0" fmla="*/ 0 w 1235203"/>
                  <a:gd name="connsiteY0" fmla="*/ 348910 h 697819"/>
                  <a:gd name="connsiteX1" fmla="*/ 617602 w 1235203"/>
                  <a:gd name="connsiteY1" fmla="*/ 0 h 697819"/>
                  <a:gd name="connsiteX2" fmla="*/ 1235204 w 1235203"/>
                  <a:gd name="connsiteY2" fmla="*/ 348910 h 697819"/>
                  <a:gd name="connsiteX3" fmla="*/ 617602 w 1235203"/>
                  <a:gd name="connsiteY3" fmla="*/ 697820 h 697819"/>
                  <a:gd name="connsiteX4" fmla="*/ 0 w 1235203"/>
                  <a:gd name="connsiteY4" fmla="*/ 348910 h 697819"/>
                  <a:gd name="connsiteX0" fmla="*/ 13543 w 1248747"/>
                  <a:gd name="connsiteY0" fmla="*/ 366547 h 715457"/>
                  <a:gd name="connsiteX1" fmla="*/ 238523 w 1248747"/>
                  <a:gd name="connsiteY1" fmla="*/ 84333 h 715457"/>
                  <a:gd name="connsiteX2" fmla="*/ 631145 w 1248747"/>
                  <a:gd name="connsiteY2" fmla="*/ 17637 h 715457"/>
                  <a:gd name="connsiteX3" fmla="*/ 1248747 w 1248747"/>
                  <a:gd name="connsiteY3" fmla="*/ 366547 h 715457"/>
                  <a:gd name="connsiteX4" fmla="*/ 631145 w 1248747"/>
                  <a:gd name="connsiteY4" fmla="*/ 715457 h 715457"/>
                  <a:gd name="connsiteX5" fmla="*/ 13543 w 1248747"/>
                  <a:gd name="connsiteY5" fmla="*/ 366547 h 715457"/>
                  <a:gd name="connsiteX0" fmla="*/ 3918 w 1239122"/>
                  <a:gd name="connsiteY0" fmla="*/ 366547 h 742345"/>
                  <a:gd name="connsiteX1" fmla="*/ 228898 w 1239122"/>
                  <a:gd name="connsiteY1" fmla="*/ 84333 h 742345"/>
                  <a:gd name="connsiteX2" fmla="*/ 621520 w 1239122"/>
                  <a:gd name="connsiteY2" fmla="*/ 17637 h 742345"/>
                  <a:gd name="connsiteX3" fmla="*/ 1239122 w 1239122"/>
                  <a:gd name="connsiteY3" fmla="*/ 366547 h 742345"/>
                  <a:gd name="connsiteX4" fmla="*/ 621520 w 1239122"/>
                  <a:gd name="connsiteY4" fmla="*/ 715457 h 742345"/>
                  <a:gd name="connsiteX5" fmla="*/ 127298 w 1239122"/>
                  <a:gd name="connsiteY5" fmla="*/ 679419 h 742345"/>
                  <a:gd name="connsiteX6" fmla="*/ 3918 w 1239122"/>
                  <a:gd name="connsiteY6" fmla="*/ 366547 h 742345"/>
                  <a:gd name="connsiteX0" fmla="*/ 3918 w 1267715"/>
                  <a:gd name="connsiteY0" fmla="*/ 366547 h 722660"/>
                  <a:gd name="connsiteX1" fmla="*/ 228898 w 1267715"/>
                  <a:gd name="connsiteY1" fmla="*/ 84333 h 722660"/>
                  <a:gd name="connsiteX2" fmla="*/ 621520 w 1267715"/>
                  <a:gd name="connsiteY2" fmla="*/ 17637 h 722660"/>
                  <a:gd name="connsiteX3" fmla="*/ 1239122 w 1267715"/>
                  <a:gd name="connsiteY3" fmla="*/ 366547 h 722660"/>
                  <a:gd name="connsiteX4" fmla="*/ 1114269 w 1267715"/>
                  <a:gd name="connsiteY4" fmla="*/ 635876 h 722660"/>
                  <a:gd name="connsiteX5" fmla="*/ 621520 w 1267715"/>
                  <a:gd name="connsiteY5" fmla="*/ 715457 h 722660"/>
                  <a:gd name="connsiteX6" fmla="*/ 127298 w 1267715"/>
                  <a:gd name="connsiteY6" fmla="*/ 679419 h 722660"/>
                  <a:gd name="connsiteX7" fmla="*/ 3918 w 1267715"/>
                  <a:gd name="connsiteY7" fmla="*/ 366547 h 722660"/>
                  <a:gd name="connsiteX0" fmla="*/ 3918 w 1331956"/>
                  <a:gd name="connsiteY0" fmla="*/ 350908 h 707021"/>
                  <a:gd name="connsiteX1" fmla="*/ 228898 w 1331956"/>
                  <a:gd name="connsiteY1" fmla="*/ 68694 h 707021"/>
                  <a:gd name="connsiteX2" fmla="*/ 621520 w 1331956"/>
                  <a:gd name="connsiteY2" fmla="*/ 1998 h 707021"/>
                  <a:gd name="connsiteX3" fmla="*/ 1311693 w 1331956"/>
                  <a:gd name="connsiteY3" fmla="*/ 118679 h 707021"/>
                  <a:gd name="connsiteX4" fmla="*/ 1114269 w 1331956"/>
                  <a:gd name="connsiteY4" fmla="*/ 620237 h 707021"/>
                  <a:gd name="connsiteX5" fmla="*/ 621520 w 1331956"/>
                  <a:gd name="connsiteY5" fmla="*/ 699818 h 707021"/>
                  <a:gd name="connsiteX6" fmla="*/ 127298 w 1331956"/>
                  <a:gd name="connsiteY6" fmla="*/ 663780 h 707021"/>
                  <a:gd name="connsiteX7" fmla="*/ 3918 w 1331956"/>
                  <a:gd name="connsiteY7" fmla="*/ 350908 h 707021"/>
                  <a:gd name="connsiteX0" fmla="*/ 3918 w 1331956"/>
                  <a:gd name="connsiteY0" fmla="*/ 349765 h 705878"/>
                  <a:gd name="connsiteX1" fmla="*/ 148846 w 1331956"/>
                  <a:gd name="connsiteY1" fmla="*/ 121338 h 705878"/>
                  <a:gd name="connsiteX2" fmla="*/ 228898 w 1331956"/>
                  <a:gd name="connsiteY2" fmla="*/ 67551 h 705878"/>
                  <a:gd name="connsiteX3" fmla="*/ 621520 w 1331956"/>
                  <a:gd name="connsiteY3" fmla="*/ 855 h 705878"/>
                  <a:gd name="connsiteX4" fmla="*/ 1311693 w 1331956"/>
                  <a:gd name="connsiteY4" fmla="*/ 117536 h 705878"/>
                  <a:gd name="connsiteX5" fmla="*/ 1114269 w 1331956"/>
                  <a:gd name="connsiteY5" fmla="*/ 619094 h 705878"/>
                  <a:gd name="connsiteX6" fmla="*/ 621520 w 1331956"/>
                  <a:gd name="connsiteY6" fmla="*/ 698675 h 705878"/>
                  <a:gd name="connsiteX7" fmla="*/ 127298 w 1331956"/>
                  <a:gd name="connsiteY7" fmla="*/ 662637 h 705878"/>
                  <a:gd name="connsiteX8" fmla="*/ 3918 w 1331956"/>
                  <a:gd name="connsiteY8" fmla="*/ 349765 h 705878"/>
                  <a:gd name="connsiteX0" fmla="*/ 3838 w 1331876"/>
                  <a:gd name="connsiteY0" fmla="*/ 349764 h 705877"/>
                  <a:gd name="connsiteX1" fmla="*/ 49420 w 1331876"/>
                  <a:gd name="connsiteY1" fmla="*/ 21991 h 705877"/>
                  <a:gd name="connsiteX2" fmla="*/ 228818 w 1331876"/>
                  <a:gd name="connsiteY2" fmla="*/ 67550 h 705877"/>
                  <a:gd name="connsiteX3" fmla="*/ 621440 w 1331876"/>
                  <a:gd name="connsiteY3" fmla="*/ 854 h 705877"/>
                  <a:gd name="connsiteX4" fmla="*/ 1311613 w 1331876"/>
                  <a:gd name="connsiteY4" fmla="*/ 117535 h 705877"/>
                  <a:gd name="connsiteX5" fmla="*/ 1114189 w 1331876"/>
                  <a:gd name="connsiteY5" fmla="*/ 619093 h 705877"/>
                  <a:gd name="connsiteX6" fmla="*/ 621440 w 1331876"/>
                  <a:gd name="connsiteY6" fmla="*/ 698674 h 705877"/>
                  <a:gd name="connsiteX7" fmla="*/ 127218 w 1331876"/>
                  <a:gd name="connsiteY7" fmla="*/ 662636 h 705877"/>
                  <a:gd name="connsiteX8" fmla="*/ 3838 w 1331876"/>
                  <a:gd name="connsiteY8" fmla="*/ 349764 h 705877"/>
                  <a:gd name="connsiteX0" fmla="*/ 21663 w 1349701"/>
                  <a:gd name="connsiteY0" fmla="*/ 349764 h 705877"/>
                  <a:gd name="connsiteX1" fmla="*/ 4026 w 1349701"/>
                  <a:gd name="connsiteY1" fmla="*/ 238744 h 705877"/>
                  <a:gd name="connsiteX2" fmla="*/ 67245 w 1349701"/>
                  <a:gd name="connsiteY2" fmla="*/ 21991 h 705877"/>
                  <a:gd name="connsiteX3" fmla="*/ 246643 w 1349701"/>
                  <a:gd name="connsiteY3" fmla="*/ 67550 h 705877"/>
                  <a:gd name="connsiteX4" fmla="*/ 639265 w 1349701"/>
                  <a:gd name="connsiteY4" fmla="*/ 854 h 705877"/>
                  <a:gd name="connsiteX5" fmla="*/ 1329438 w 1349701"/>
                  <a:gd name="connsiteY5" fmla="*/ 117535 h 705877"/>
                  <a:gd name="connsiteX6" fmla="*/ 1132014 w 1349701"/>
                  <a:gd name="connsiteY6" fmla="*/ 619093 h 705877"/>
                  <a:gd name="connsiteX7" fmla="*/ 639265 w 1349701"/>
                  <a:gd name="connsiteY7" fmla="*/ 698674 h 705877"/>
                  <a:gd name="connsiteX8" fmla="*/ 145043 w 1349701"/>
                  <a:gd name="connsiteY8" fmla="*/ 662636 h 705877"/>
                  <a:gd name="connsiteX9" fmla="*/ 21663 w 1349701"/>
                  <a:gd name="connsiteY9" fmla="*/ 349764 h 705877"/>
                  <a:gd name="connsiteX0" fmla="*/ 108474 w 1436512"/>
                  <a:gd name="connsiteY0" fmla="*/ 349764 h 705877"/>
                  <a:gd name="connsiteX1" fmla="*/ 524 w 1436512"/>
                  <a:gd name="connsiteY1" fmla="*/ 130368 h 705877"/>
                  <a:gd name="connsiteX2" fmla="*/ 154056 w 1436512"/>
                  <a:gd name="connsiteY2" fmla="*/ 21991 h 705877"/>
                  <a:gd name="connsiteX3" fmla="*/ 333454 w 1436512"/>
                  <a:gd name="connsiteY3" fmla="*/ 67550 h 705877"/>
                  <a:gd name="connsiteX4" fmla="*/ 726076 w 1436512"/>
                  <a:gd name="connsiteY4" fmla="*/ 854 h 705877"/>
                  <a:gd name="connsiteX5" fmla="*/ 1416249 w 1436512"/>
                  <a:gd name="connsiteY5" fmla="*/ 117535 h 705877"/>
                  <a:gd name="connsiteX6" fmla="*/ 1218825 w 1436512"/>
                  <a:gd name="connsiteY6" fmla="*/ 619093 h 705877"/>
                  <a:gd name="connsiteX7" fmla="*/ 726076 w 1436512"/>
                  <a:gd name="connsiteY7" fmla="*/ 698674 h 705877"/>
                  <a:gd name="connsiteX8" fmla="*/ 231854 w 1436512"/>
                  <a:gd name="connsiteY8" fmla="*/ 662636 h 705877"/>
                  <a:gd name="connsiteX9" fmla="*/ 108474 w 1436512"/>
                  <a:gd name="connsiteY9" fmla="*/ 349764 h 705877"/>
                  <a:gd name="connsiteX0" fmla="*/ 115802 w 1443840"/>
                  <a:gd name="connsiteY0" fmla="*/ 349782 h 705895"/>
                  <a:gd name="connsiteX1" fmla="*/ 7852 w 1443840"/>
                  <a:gd name="connsiteY1" fmla="*/ 130386 h 705895"/>
                  <a:gd name="connsiteX2" fmla="*/ 340782 w 1443840"/>
                  <a:gd name="connsiteY2" fmla="*/ 67568 h 705895"/>
                  <a:gd name="connsiteX3" fmla="*/ 733404 w 1443840"/>
                  <a:gd name="connsiteY3" fmla="*/ 872 h 705895"/>
                  <a:gd name="connsiteX4" fmla="*/ 1423577 w 1443840"/>
                  <a:gd name="connsiteY4" fmla="*/ 117553 h 705895"/>
                  <a:gd name="connsiteX5" fmla="*/ 1226153 w 1443840"/>
                  <a:gd name="connsiteY5" fmla="*/ 619111 h 705895"/>
                  <a:gd name="connsiteX6" fmla="*/ 733404 w 1443840"/>
                  <a:gd name="connsiteY6" fmla="*/ 698692 h 705895"/>
                  <a:gd name="connsiteX7" fmla="*/ 239182 w 1443840"/>
                  <a:gd name="connsiteY7" fmla="*/ 662654 h 705895"/>
                  <a:gd name="connsiteX8" fmla="*/ 115802 w 1443840"/>
                  <a:gd name="connsiteY8" fmla="*/ 349782 h 705895"/>
                  <a:gd name="connsiteX0" fmla="*/ 140283 w 1468321"/>
                  <a:gd name="connsiteY0" fmla="*/ 349023 h 705136"/>
                  <a:gd name="connsiteX1" fmla="*/ 32333 w 1468321"/>
                  <a:gd name="connsiteY1" fmla="*/ 129627 h 705136"/>
                  <a:gd name="connsiteX2" fmla="*/ 757885 w 1468321"/>
                  <a:gd name="connsiteY2" fmla="*/ 113 h 705136"/>
                  <a:gd name="connsiteX3" fmla="*/ 1448058 w 1468321"/>
                  <a:gd name="connsiteY3" fmla="*/ 116794 h 705136"/>
                  <a:gd name="connsiteX4" fmla="*/ 1250634 w 1468321"/>
                  <a:gd name="connsiteY4" fmla="*/ 618352 h 705136"/>
                  <a:gd name="connsiteX5" fmla="*/ 757885 w 1468321"/>
                  <a:gd name="connsiteY5" fmla="*/ 697933 h 705136"/>
                  <a:gd name="connsiteX6" fmla="*/ 263663 w 1468321"/>
                  <a:gd name="connsiteY6" fmla="*/ 661895 h 705136"/>
                  <a:gd name="connsiteX7" fmla="*/ 140283 w 1468321"/>
                  <a:gd name="connsiteY7" fmla="*/ 349023 h 705136"/>
                  <a:gd name="connsiteX0" fmla="*/ 188829 w 1565927"/>
                  <a:gd name="connsiteY0" fmla="*/ 274171 h 630284"/>
                  <a:gd name="connsiteX1" fmla="*/ 80879 w 1565927"/>
                  <a:gd name="connsiteY1" fmla="*/ 54775 h 630284"/>
                  <a:gd name="connsiteX2" fmla="*/ 1496604 w 1565927"/>
                  <a:gd name="connsiteY2" fmla="*/ 41942 h 630284"/>
                  <a:gd name="connsiteX3" fmla="*/ 1299180 w 1565927"/>
                  <a:gd name="connsiteY3" fmla="*/ 543500 h 630284"/>
                  <a:gd name="connsiteX4" fmla="*/ 806431 w 1565927"/>
                  <a:gd name="connsiteY4" fmla="*/ 623081 h 630284"/>
                  <a:gd name="connsiteX5" fmla="*/ 312209 w 1565927"/>
                  <a:gd name="connsiteY5" fmla="*/ 587043 h 630284"/>
                  <a:gd name="connsiteX6" fmla="*/ 188829 w 1565927"/>
                  <a:gd name="connsiteY6" fmla="*/ 274171 h 630284"/>
                  <a:gd name="connsiteX0" fmla="*/ 174685 w 1285036"/>
                  <a:gd name="connsiteY0" fmla="*/ 226616 h 582729"/>
                  <a:gd name="connsiteX1" fmla="*/ 66735 w 1285036"/>
                  <a:gd name="connsiteY1" fmla="*/ 7220 h 582729"/>
                  <a:gd name="connsiteX2" fmla="*/ 1285036 w 1285036"/>
                  <a:gd name="connsiteY2" fmla="*/ 495945 h 582729"/>
                  <a:gd name="connsiteX3" fmla="*/ 792287 w 1285036"/>
                  <a:gd name="connsiteY3" fmla="*/ 575526 h 582729"/>
                  <a:gd name="connsiteX4" fmla="*/ 298065 w 1285036"/>
                  <a:gd name="connsiteY4" fmla="*/ 539488 h 582729"/>
                  <a:gd name="connsiteX5" fmla="*/ 174685 w 1285036"/>
                  <a:gd name="connsiteY5" fmla="*/ 226616 h 582729"/>
                  <a:gd name="connsiteX0" fmla="*/ 0 w 1110351"/>
                  <a:gd name="connsiteY0" fmla="*/ 177 h 356290"/>
                  <a:gd name="connsiteX1" fmla="*/ 1110351 w 1110351"/>
                  <a:gd name="connsiteY1" fmla="*/ 269506 h 356290"/>
                  <a:gd name="connsiteX2" fmla="*/ 617602 w 1110351"/>
                  <a:gd name="connsiteY2" fmla="*/ 349087 h 356290"/>
                  <a:gd name="connsiteX3" fmla="*/ 123380 w 1110351"/>
                  <a:gd name="connsiteY3" fmla="*/ 313049 h 356290"/>
                  <a:gd name="connsiteX4" fmla="*/ 0 w 1110351"/>
                  <a:gd name="connsiteY4" fmla="*/ 177 h 356290"/>
                  <a:gd name="connsiteX0" fmla="*/ 212499 w 1006752"/>
                  <a:gd name="connsiteY0" fmla="*/ 22423 h 116627"/>
                  <a:gd name="connsiteX1" fmla="*/ 1006752 w 1006752"/>
                  <a:gd name="connsiteY1" fmla="*/ 29843 h 116627"/>
                  <a:gd name="connsiteX2" fmla="*/ 514003 w 1006752"/>
                  <a:gd name="connsiteY2" fmla="*/ 109424 h 116627"/>
                  <a:gd name="connsiteX3" fmla="*/ 19781 w 1006752"/>
                  <a:gd name="connsiteY3" fmla="*/ 73386 h 116627"/>
                  <a:gd name="connsiteX4" fmla="*/ 212499 w 1006752"/>
                  <a:gd name="connsiteY4" fmla="*/ 22423 h 116627"/>
                  <a:gd name="connsiteX0" fmla="*/ 10713 w 1008483"/>
                  <a:gd name="connsiteY0" fmla="*/ 44210 h 81362"/>
                  <a:gd name="connsiteX1" fmla="*/ 997684 w 1008483"/>
                  <a:gd name="connsiteY1" fmla="*/ 667 h 81362"/>
                  <a:gd name="connsiteX2" fmla="*/ 504935 w 1008483"/>
                  <a:gd name="connsiteY2" fmla="*/ 80248 h 81362"/>
                  <a:gd name="connsiteX3" fmla="*/ 10713 w 1008483"/>
                  <a:gd name="connsiteY3" fmla="*/ 44210 h 81362"/>
                  <a:gd name="connsiteX0" fmla="*/ 11074 w 1104492"/>
                  <a:gd name="connsiteY0" fmla="*/ 11588 h 47679"/>
                  <a:gd name="connsiteX1" fmla="*/ 1095270 w 1104492"/>
                  <a:gd name="connsiteY1" fmla="*/ 3617 h 47679"/>
                  <a:gd name="connsiteX2" fmla="*/ 505296 w 1104492"/>
                  <a:gd name="connsiteY2" fmla="*/ 47626 h 47679"/>
                  <a:gd name="connsiteX3" fmla="*/ 11074 w 1104492"/>
                  <a:gd name="connsiteY3" fmla="*/ 11588 h 47679"/>
                  <a:gd name="connsiteX0" fmla="*/ 72591 w 1166009"/>
                  <a:gd name="connsiteY0" fmla="*/ 13463 h 49569"/>
                  <a:gd name="connsiteX1" fmla="*/ 1156787 w 1166009"/>
                  <a:gd name="connsiteY1" fmla="*/ 5492 h 49569"/>
                  <a:gd name="connsiteX2" fmla="*/ 566813 w 1166009"/>
                  <a:gd name="connsiteY2" fmla="*/ 49501 h 49569"/>
                  <a:gd name="connsiteX3" fmla="*/ 72591 w 1166009"/>
                  <a:gd name="connsiteY3" fmla="*/ 13463 h 4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6009" h="49569">
                    <a:moveTo>
                      <a:pt x="72591" y="13463"/>
                    </a:moveTo>
                    <a:cubicBezTo>
                      <a:pt x="349165" y="-5729"/>
                      <a:pt x="1074417" y="-514"/>
                      <a:pt x="1156787" y="5492"/>
                    </a:cubicBezTo>
                    <a:cubicBezTo>
                      <a:pt x="1239157" y="11498"/>
                      <a:pt x="747512" y="48173"/>
                      <a:pt x="566813" y="49501"/>
                    </a:cubicBezTo>
                    <a:cubicBezTo>
                      <a:pt x="386114" y="50829"/>
                      <a:pt x="-203983" y="32655"/>
                      <a:pt x="72591" y="1346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타원 5">
                <a:extLst>
                  <a:ext uri="{FF2B5EF4-FFF2-40B4-BE49-F238E27FC236}">
                    <a16:creationId xmlns:a16="http://schemas.microsoft.com/office/drawing/2014/main" id="{90DAEA2E-9D89-4765-B8DB-24434C6F3BDE}"/>
                  </a:ext>
                </a:extLst>
              </p:cNvPr>
              <p:cNvSpPr/>
              <p:nvPr/>
            </p:nvSpPr>
            <p:spPr>
              <a:xfrm>
                <a:off x="3367096" y="5928238"/>
                <a:ext cx="362580" cy="801482"/>
              </a:xfrm>
              <a:custGeom>
                <a:avLst/>
                <a:gdLst>
                  <a:gd name="connsiteX0" fmla="*/ 0 w 304800"/>
                  <a:gd name="connsiteY0" fmla="*/ 320570 h 641140"/>
                  <a:gd name="connsiteX1" fmla="*/ 152400 w 304800"/>
                  <a:gd name="connsiteY1" fmla="*/ 0 h 641140"/>
                  <a:gd name="connsiteX2" fmla="*/ 304800 w 304800"/>
                  <a:gd name="connsiteY2" fmla="*/ 320570 h 641140"/>
                  <a:gd name="connsiteX3" fmla="*/ 152400 w 304800"/>
                  <a:gd name="connsiteY3" fmla="*/ 641140 h 641140"/>
                  <a:gd name="connsiteX4" fmla="*/ 0 w 304800"/>
                  <a:gd name="connsiteY4" fmla="*/ 320570 h 641140"/>
                  <a:gd name="connsiteX0" fmla="*/ 9692 w 314492"/>
                  <a:gd name="connsiteY0" fmla="*/ 320570 h 1182160"/>
                  <a:gd name="connsiteX1" fmla="*/ 162092 w 314492"/>
                  <a:gd name="connsiteY1" fmla="*/ 0 h 1182160"/>
                  <a:gd name="connsiteX2" fmla="*/ 314492 w 314492"/>
                  <a:gd name="connsiteY2" fmla="*/ 320570 h 1182160"/>
                  <a:gd name="connsiteX3" fmla="*/ 70652 w 314492"/>
                  <a:gd name="connsiteY3" fmla="*/ 1182160 h 1182160"/>
                  <a:gd name="connsiteX4" fmla="*/ 9692 w 314492"/>
                  <a:gd name="connsiteY4" fmla="*/ 320570 h 1182160"/>
                  <a:gd name="connsiteX0" fmla="*/ 2526 w 307615"/>
                  <a:gd name="connsiteY0" fmla="*/ 320570 h 1188464"/>
                  <a:gd name="connsiteX1" fmla="*/ 154926 w 307615"/>
                  <a:gd name="connsiteY1" fmla="*/ 0 h 1188464"/>
                  <a:gd name="connsiteX2" fmla="*/ 307326 w 307615"/>
                  <a:gd name="connsiteY2" fmla="*/ 320570 h 1188464"/>
                  <a:gd name="connsiteX3" fmla="*/ 111904 w 307615"/>
                  <a:gd name="connsiteY3" fmla="*/ 691228 h 1188464"/>
                  <a:gd name="connsiteX4" fmla="*/ 63486 w 307615"/>
                  <a:gd name="connsiteY4" fmla="*/ 1182160 h 1188464"/>
                  <a:gd name="connsiteX5" fmla="*/ 2526 w 307615"/>
                  <a:gd name="connsiteY5" fmla="*/ 320570 h 1188464"/>
                  <a:gd name="connsiteX0" fmla="*/ 2526 w 186432"/>
                  <a:gd name="connsiteY0" fmla="*/ 320607 h 1188501"/>
                  <a:gd name="connsiteX1" fmla="*/ 154926 w 186432"/>
                  <a:gd name="connsiteY1" fmla="*/ 37 h 1188501"/>
                  <a:gd name="connsiteX2" fmla="*/ 185406 w 186432"/>
                  <a:gd name="connsiteY2" fmla="*/ 335847 h 1188501"/>
                  <a:gd name="connsiteX3" fmla="*/ 111904 w 186432"/>
                  <a:gd name="connsiteY3" fmla="*/ 691265 h 1188501"/>
                  <a:gd name="connsiteX4" fmla="*/ 63486 w 186432"/>
                  <a:gd name="connsiteY4" fmla="*/ 1182197 h 1188501"/>
                  <a:gd name="connsiteX5" fmla="*/ 2526 w 186432"/>
                  <a:gd name="connsiteY5" fmla="*/ 320607 h 1188501"/>
                  <a:gd name="connsiteX0" fmla="*/ 11032 w 319688"/>
                  <a:gd name="connsiteY0" fmla="*/ 320607 h 1188501"/>
                  <a:gd name="connsiteX1" fmla="*/ 315832 w 319688"/>
                  <a:gd name="connsiteY1" fmla="*/ 37 h 1188501"/>
                  <a:gd name="connsiteX2" fmla="*/ 193912 w 319688"/>
                  <a:gd name="connsiteY2" fmla="*/ 335847 h 1188501"/>
                  <a:gd name="connsiteX3" fmla="*/ 120410 w 319688"/>
                  <a:gd name="connsiteY3" fmla="*/ 691265 h 1188501"/>
                  <a:gd name="connsiteX4" fmla="*/ 71992 w 319688"/>
                  <a:gd name="connsiteY4" fmla="*/ 1182197 h 1188501"/>
                  <a:gd name="connsiteX5" fmla="*/ 11032 w 319688"/>
                  <a:gd name="connsiteY5" fmla="*/ 320607 h 1188501"/>
                  <a:gd name="connsiteX0" fmla="*/ 11032 w 320651"/>
                  <a:gd name="connsiteY0" fmla="*/ 322078 h 1189972"/>
                  <a:gd name="connsiteX1" fmla="*/ 315832 w 320651"/>
                  <a:gd name="connsiteY1" fmla="*/ 1508 h 1189972"/>
                  <a:gd name="connsiteX2" fmla="*/ 209152 w 320651"/>
                  <a:gd name="connsiteY2" fmla="*/ 428758 h 1189972"/>
                  <a:gd name="connsiteX3" fmla="*/ 120410 w 320651"/>
                  <a:gd name="connsiteY3" fmla="*/ 692736 h 1189972"/>
                  <a:gd name="connsiteX4" fmla="*/ 71992 w 320651"/>
                  <a:gd name="connsiteY4" fmla="*/ 1183668 h 1189972"/>
                  <a:gd name="connsiteX5" fmla="*/ 11032 w 320651"/>
                  <a:gd name="connsiteY5" fmla="*/ 322078 h 1189972"/>
                  <a:gd name="connsiteX0" fmla="*/ 7910 w 373188"/>
                  <a:gd name="connsiteY0" fmla="*/ 307435 h 1191032"/>
                  <a:gd name="connsiteX1" fmla="*/ 366050 w 373188"/>
                  <a:gd name="connsiteY1" fmla="*/ 2105 h 1191032"/>
                  <a:gd name="connsiteX2" fmla="*/ 259370 w 373188"/>
                  <a:gd name="connsiteY2" fmla="*/ 429355 h 1191032"/>
                  <a:gd name="connsiteX3" fmla="*/ 170628 w 373188"/>
                  <a:gd name="connsiteY3" fmla="*/ 693333 h 1191032"/>
                  <a:gd name="connsiteX4" fmla="*/ 122210 w 373188"/>
                  <a:gd name="connsiteY4" fmla="*/ 1184265 h 1191032"/>
                  <a:gd name="connsiteX5" fmla="*/ 7910 w 373188"/>
                  <a:gd name="connsiteY5" fmla="*/ 307435 h 1191032"/>
                  <a:gd name="connsiteX0" fmla="*/ 15432 w 380710"/>
                  <a:gd name="connsiteY0" fmla="*/ 306617 h 1183913"/>
                  <a:gd name="connsiteX1" fmla="*/ 373572 w 380710"/>
                  <a:gd name="connsiteY1" fmla="*/ 1287 h 1183913"/>
                  <a:gd name="connsiteX2" fmla="*/ 266892 w 380710"/>
                  <a:gd name="connsiteY2" fmla="*/ 428537 h 1183913"/>
                  <a:gd name="connsiteX3" fmla="*/ 178150 w 380710"/>
                  <a:gd name="connsiteY3" fmla="*/ 692515 h 1183913"/>
                  <a:gd name="connsiteX4" fmla="*/ 129732 w 380710"/>
                  <a:gd name="connsiteY4" fmla="*/ 1183447 h 1183913"/>
                  <a:gd name="connsiteX5" fmla="*/ 71469 w 380710"/>
                  <a:gd name="connsiteY5" fmla="*/ 601076 h 1183913"/>
                  <a:gd name="connsiteX6" fmla="*/ 15432 w 380710"/>
                  <a:gd name="connsiteY6" fmla="*/ 306617 h 1183913"/>
                  <a:gd name="connsiteX0" fmla="*/ 8598 w 477861"/>
                  <a:gd name="connsiteY0" fmla="*/ 255136 h 1185772"/>
                  <a:gd name="connsiteX1" fmla="*/ 465798 w 477861"/>
                  <a:gd name="connsiteY1" fmla="*/ 3146 h 1185772"/>
                  <a:gd name="connsiteX2" fmla="*/ 359118 w 477861"/>
                  <a:gd name="connsiteY2" fmla="*/ 430396 h 1185772"/>
                  <a:gd name="connsiteX3" fmla="*/ 270376 w 477861"/>
                  <a:gd name="connsiteY3" fmla="*/ 694374 h 1185772"/>
                  <a:gd name="connsiteX4" fmla="*/ 221958 w 477861"/>
                  <a:gd name="connsiteY4" fmla="*/ 1185306 h 1185772"/>
                  <a:gd name="connsiteX5" fmla="*/ 163695 w 477861"/>
                  <a:gd name="connsiteY5" fmla="*/ 602935 h 1185772"/>
                  <a:gd name="connsiteX6" fmla="*/ 8598 w 477861"/>
                  <a:gd name="connsiteY6" fmla="*/ 255136 h 1185772"/>
                  <a:gd name="connsiteX0" fmla="*/ 3622 w 367269"/>
                  <a:gd name="connsiteY0" fmla="*/ 217611 h 1148247"/>
                  <a:gd name="connsiteX1" fmla="*/ 338902 w 367269"/>
                  <a:gd name="connsiteY1" fmla="*/ 3721 h 1148247"/>
                  <a:gd name="connsiteX2" fmla="*/ 354142 w 367269"/>
                  <a:gd name="connsiteY2" fmla="*/ 392871 h 1148247"/>
                  <a:gd name="connsiteX3" fmla="*/ 265400 w 367269"/>
                  <a:gd name="connsiteY3" fmla="*/ 656849 h 1148247"/>
                  <a:gd name="connsiteX4" fmla="*/ 216982 w 367269"/>
                  <a:gd name="connsiteY4" fmla="*/ 1147781 h 1148247"/>
                  <a:gd name="connsiteX5" fmla="*/ 158719 w 367269"/>
                  <a:gd name="connsiteY5" fmla="*/ 565410 h 1148247"/>
                  <a:gd name="connsiteX6" fmla="*/ 3622 w 367269"/>
                  <a:gd name="connsiteY6" fmla="*/ 217611 h 1148247"/>
                  <a:gd name="connsiteX0" fmla="*/ 3622 w 348737"/>
                  <a:gd name="connsiteY0" fmla="*/ 215871 h 1146507"/>
                  <a:gd name="connsiteX1" fmla="*/ 338902 w 348737"/>
                  <a:gd name="connsiteY1" fmla="*/ 1981 h 1146507"/>
                  <a:gd name="connsiteX2" fmla="*/ 270322 w 348737"/>
                  <a:gd name="connsiteY2" fmla="*/ 337791 h 1146507"/>
                  <a:gd name="connsiteX3" fmla="*/ 265400 w 348737"/>
                  <a:gd name="connsiteY3" fmla="*/ 655109 h 1146507"/>
                  <a:gd name="connsiteX4" fmla="*/ 216982 w 348737"/>
                  <a:gd name="connsiteY4" fmla="*/ 1146041 h 1146507"/>
                  <a:gd name="connsiteX5" fmla="*/ 158719 w 348737"/>
                  <a:gd name="connsiteY5" fmla="*/ 563670 h 1146507"/>
                  <a:gd name="connsiteX6" fmla="*/ 3622 w 348737"/>
                  <a:gd name="connsiteY6" fmla="*/ 215871 h 1146507"/>
                  <a:gd name="connsiteX0" fmla="*/ 3622 w 365268"/>
                  <a:gd name="connsiteY0" fmla="*/ 215871 h 1146087"/>
                  <a:gd name="connsiteX1" fmla="*/ 338902 w 365268"/>
                  <a:gd name="connsiteY1" fmla="*/ 1981 h 1146087"/>
                  <a:gd name="connsiteX2" fmla="*/ 270322 w 365268"/>
                  <a:gd name="connsiteY2" fmla="*/ 337791 h 1146087"/>
                  <a:gd name="connsiteX3" fmla="*/ 356840 w 365268"/>
                  <a:gd name="connsiteY3" fmla="*/ 594149 h 1146087"/>
                  <a:gd name="connsiteX4" fmla="*/ 216982 w 365268"/>
                  <a:gd name="connsiteY4" fmla="*/ 1146041 h 1146087"/>
                  <a:gd name="connsiteX5" fmla="*/ 158719 w 365268"/>
                  <a:gd name="connsiteY5" fmla="*/ 563670 h 1146087"/>
                  <a:gd name="connsiteX6" fmla="*/ 3622 w 365268"/>
                  <a:gd name="connsiteY6" fmla="*/ 215871 h 1146087"/>
                  <a:gd name="connsiteX0" fmla="*/ 934 w 362580"/>
                  <a:gd name="connsiteY0" fmla="*/ 215934 h 1146104"/>
                  <a:gd name="connsiteX1" fmla="*/ 336214 w 362580"/>
                  <a:gd name="connsiteY1" fmla="*/ 2044 h 1146104"/>
                  <a:gd name="connsiteX2" fmla="*/ 267634 w 362580"/>
                  <a:gd name="connsiteY2" fmla="*/ 337854 h 1146104"/>
                  <a:gd name="connsiteX3" fmla="*/ 354152 w 362580"/>
                  <a:gd name="connsiteY3" fmla="*/ 594212 h 1146104"/>
                  <a:gd name="connsiteX4" fmla="*/ 214294 w 362580"/>
                  <a:gd name="connsiteY4" fmla="*/ 1146104 h 1146104"/>
                  <a:gd name="connsiteX5" fmla="*/ 232231 w 362580"/>
                  <a:gd name="connsiteY5" fmla="*/ 594213 h 1146104"/>
                  <a:gd name="connsiteX6" fmla="*/ 934 w 362580"/>
                  <a:gd name="connsiteY6" fmla="*/ 215934 h 1146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580" h="1146104">
                    <a:moveTo>
                      <a:pt x="934" y="215934"/>
                    </a:moveTo>
                    <a:cubicBezTo>
                      <a:pt x="18265" y="117239"/>
                      <a:pt x="291764" y="-18276"/>
                      <a:pt x="336214" y="2044"/>
                    </a:cubicBezTo>
                    <a:cubicBezTo>
                      <a:pt x="380664" y="22364"/>
                      <a:pt x="259564" y="202329"/>
                      <a:pt x="267634" y="337854"/>
                    </a:cubicBezTo>
                    <a:cubicBezTo>
                      <a:pt x="275704" y="473379"/>
                      <a:pt x="394792" y="450614"/>
                      <a:pt x="354152" y="594212"/>
                    </a:cubicBezTo>
                    <a:cubicBezTo>
                      <a:pt x="313512" y="737810"/>
                      <a:pt x="234614" y="1146104"/>
                      <a:pt x="214294" y="1146104"/>
                    </a:cubicBezTo>
                    <a:cubicBezTo>
                      <a:pt x="193974" y="1146104"/>
                      <a:pt x="251281" y="740351"/>
                      <a:pt x="232231" y="594213"/>
                    </a:cubicBezTo>
                    <a:cubicBezTo>
                      <a:pt x="213181" y="448075"/>
                      <a:pt x="-16397" y="314629"/>
                      <a:pt x="934" y="21593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사다리꼴 6">
                <a:extLst>
                  <a:ext uri="{FF2B5EF4-FFF2-40B4-BE49-F238E27FC236}">
                    <a16:creationId xmlns:a16="http://schemas.microsoft.com/office/drawing/2014/main" id="{A4F4458D-3154-4789-A67E-65DB20E412B5}"/>
                  </a:ext>
                </a:extLst>
              </p:cNvPr>
              <p:cNvSpPr/>
              <p:nvPr/>
            </p:nvSpPr>
            <p:spPr>
              <a:xfrm rot="11574364">
                <a:off x="2815835" y="5989939"/>
                <a:ext cx="156909" cy="731497"/>
              </a:xfrm>
              <a:custGeom>
                <a:avLst/>
                <a:gdLst>
                  <a:gd name="connsiteX0" fmla="*/ 0 w 106478"/>
                  <a:gd name="connsiteY0" fmla="*/ 721569 h 721569"/>
                  <a:gd name="connsiteX1" fmla="*/ 26620 w 106478"/>
                  <a:gd name="connsiteY1" fmla="*/ 0 h 721569"/>
                  <a:gd name="connsiteX2" fmla="*/ 79859 w 106478"/>
                  <a:gd name="connsiteY2" fmla="*/ 0 h 721569"/>
                  <a:gd name="connsiteX3" fmla="*/ 106478 w 106478"/>
                  <a:gd name="connsiteY3" fmla="*/ 721569 h 721569"/>
                  <a:gd name="connsiteX4" fmla="*/ 0 w 106478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13582"/>
                  <a:gd name="connsiteY0" fmla="*/ 721569 h 721569"/>
                  <a:gd name="connsiteX1" fmla="*/ 26620 w 113582"/>
                  <a:gd name="connsiteY1" fmla="*/ 0 h 721569"/>
                  <a:gd name="connsiteX2" fmla="*/ 79859 w 113582"/>
                  <a:gd name="connsiteY2" fmla="*/ 0 h 721569"/>
                  <a:gd name="connsiteX3" fmla="*/ 106478 w 113582"/>
                  <a:gd name="connsiteY3" fmla="*/ 721569 h 721569"/>
                  <a:gd name="connsiteX4" fmla="*/ 0 w 113582"/>
                  <a:gd name="connsiteY4" fmla="*/ 721569 h 721569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  <a:gd name="connsiteX0" fmla="*/ 0 w 156909"/>
                  <a:gd name="connsiteY0" fmla="*/ 731497 h 731497"/>
                  <a:gd name="connsiteX1" fmla="*/ 69947 w 156909"/>
                  <a:gd name="connsiteY1" fmla="*/ 0 h 731497"/>
                  <a:gd name="connsiteX2" fmla="*/ 123186 w 156909"/>
                  <a:gd name="connsiteY2" fmla="*/ 0 h 731497"/>
                  <a:gd name="connsiteX3" fmla="*/ 149805 w 156909"/>
                  <a:gd name="connsiteY3" fmla="*/ 721569 h 731497"/>
                  <a:gd name="connsiteX4" fmla="*/ 0 w 156909"/>
                  <a:gd name="connsiteY4" fmla="*/ 731497 h 7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909" h="731497">
                    <a:moveTo>
                      <a:pt x="0" y="731497"/>
                    </a:moveTo>
                    <a:cubicBezTo>
                      <a:pt x="43817" y="479919"/>
                      <a:pt x="61074" y="240523"/>
                      <a:pt x="69947" y="0"/>
                    </a:cubicBezTo>
                    <a:lnTo>
                      <a:pt x="123186" y="0"/>
                    </a:lnTo>
                    <a:cubicBezTo>
                      <a:pt x="132059" y="240523"/>
                      <a:pt x="173204" y="483671"/>
                      <a:pt x="149805" y="721569"/>
                    </a:cubicBezTo>
                    <a:lnTo>
                      <a:pt x="0" y="731497"/>
                    </a:ln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97F684A9-3C86-45AD-BD0B-DF13A1BF8D69}"/>
                  </a:ext>
                </a:extLst>
              </p:cNvPr>
              <p:cNvSpPr/>
              <p:nvPr/>
            </p:nvSpPr>
            <p:spPr>
              <a:xfrm>
                <a:off x="2998698" y="5787665"/>
                <a:ext cx="53756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5C5D36D6-529B-4D83-826A-5DD0EA206A59}"/>
                  </a:ext>
                </a:extLst>
              </p:cNvPr>
              <p:cNvSpPr/>
              <p:nvPr/>
            </p:nvSpPr>
            <p:spPr>
              <a:xfrm flipV="1">
                <a:off x="3151098" y="573934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AF83BF96-9314-47D9-A1D7-7B9F533C3C90}"/>
                  </a:ext>
                </a:extLst>
              </p:cNvPr>
              <p:cNvSpPr/>
              <p:nvPr/>
            </p:nvSpPr>
            <p:spPr>
              <a:xfrm flipH="1">
                <a:off x="3320262" y="57129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01E222A0-4396-49B6-9706-7BCF7D837DA3}"/>
                  </a:ext>
                </a:extLst>
              </p:cNvPr>
              <p:cNvSpPr/>
              <p:nvPr/>
            </p:nvSpPr>
            <p:spPr>
              <a:xfrm flipH="1">
                <a:off x="3472662" y="5865324"/>
                <a:ext cx="51588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8F40B70C-21F8-4272-8653-AF3E8DAFA1B4}"/>
                  </a:ext>
                </a:extLst>
              </p:cNvPr>
              <p:cNvSpPr/>
              <p:nvPr/>
            </p:nvSpPr>
            <p:spPr>
              <a:xfrm flipV="1">
                <a:off x="3465974" y="5742307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0672E8DD-E469-4381-A5CA-7E9E3D3FFB9F}"/>
                  </a:ext>
                </a:extLst>
              </p:cNvPr>
              <p:cNvSpPr/>
              <p:nvPr/>
            </p:nvSpPr>
            <p:spPr>
              <a:xfrm flipV="1">
                <a:off x="3142899" y="5844612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71F85D5D-17B2-4506-987D-B3D213C37C70}"/>
                  </a:ext>
                </a:extLst>
              </p:cNvPr>
              <p:cNvSpPr/>
              <p:nvPr/>
            </p:nvSpPr>
            <p:spPr>
              <a:xfrm flipV="1">
                <a:off x="3337248" y="5819605"/>
                <a:ext cx="45719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06CA7A29-9A12-48F8-A4BD-E47F2A5CF041}"/>
                  </a:ext>
                </a:extLst>
              </p:cNvPr>
              <p:cNvSpPr/>
              <p:nvPr/>
            </p:nvSpPr>
            <p:spPr>
              <a:xfrm rot="1198536" flipV="1">
                <a:off x="3597619" y="5786278"/>
                <a:ext cx="75040" cy="4571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타원 8">
                <a:extLst>
                  <a:ext uri="{FF2B5EF4-FFF2-40B4-BE49-F238E27FC236}">
                    <a16:creationId xmlns:a16="http://schemas.microsoft.com/office/drawing/2014/main" id="{49BBA20A-6BBE-44BB-99C0-73A76C4C7A0E}"/>
                  </a:ext>
                </a:extLst>
              </p:cNvPr>
              <p:cNvSpPr/>
              <p:nvPr/>
            </p:nvSpPr>
            <p:spPr>
              <a:xfrm>
                <a:off x="3683571" y="5774835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8">
                <a:extLst>
                  <a:ext uri="{FF2B5EF4-FFF2-40B4-BE49-F238E27FC236}">
                    <a16:creationId xmlns:a16="http://schemas.microsoft.com/office/drawing/2014/main" id="{25FD5220-48F2-46CC-83C4-D8DA4CE16AB2}"/>
                  </a:ext>
                </a:extLst>
              </p:cNvPr>
              <p:cNvSpPr/>
              <p:nvPr/>
            </p:nvSpPr>
            <p:spPr>
              <a:xfrm>
                <a:off x="3700871" y="5746737"/>
                <a:ext cx="217649" cy="145735"/>
              </a:xfrm>
              <a:custGeom>
                <a:avLst/>
                <a:gdLst>
                  <a:gd name="connsiteX0" fmla="*/ 0 w 203322"/>
                  <a:gd name="connsiteY0" fmla="*/ 47893 h 95785"/>
                  <a:gd name="connsiteX1" fmla="*/ 101661 w 203322"/>
                  <a:gd name="connsiteY1" fmla="*/ 0 h 95785"/>
                  <a:gd name="connsiteX2" fmla="*/ 203322 w 203322"/>
                  <a:gd name="connsiteY2" fmla="*/ 47893 h 95785"/>
                  <a:gd name="connsiteX3" fmla="*/ 101661 w 203322"/>
                  <a:gd name="connsiteY3" fmla="*/ 95786 h 95785"/>
                  <a:gd name="connsiteX4" fmla="*/ 0 w 203322"/>
                  <a:gd name="connsiteY4" fmla="*/ 47893 h 95785"/>
                  <a:gd name="connsiteX0" fmla="*/ 0 w 217609"/>
                  <a:gd name="connsiteY0" fmla="*/ 50889 h 139905"/>
                  <a:gd name="connsiteX1" fmla="*/ 101661 w 217609"/>
                  <a:gd name="connsiteY1" fmla="*/ 2996 h 139905"/>
                  <a:gd name="connsiteX2" fmla="*/ 217609 w 217609"/>
                  <a:gd name="connsiteY2" fmla="*/ 131852 h 139905"/>
                  <a:gd name="connsiteX3" fmla="*/ 101661 w 217609"/>
                  <a:gd name="connsiteY3" fmla="*/ 98782 h 139905"/>
                  <a:gd name="connsiteX4" fmla="*/ 0 w 217609"/>
                  <a:gd name="connsiteY4" fmla="*/ 50889 h 139905"/>
                  <a:gd name="connsiteX0" fmla="*/ 708 w 218317"/>
                  <a:gd name="connsiteY0" fmla="*/ 59580 h 148596"/>
                  <a:gd name="connsiteX1" fmla="*/ 154757 w 218317"/>
                  <a:gd name="connsiteY1" fmla="*/ 2162 h 148596"/>
                  <a:gd name="connsiteX2" fmla="*/ 218317 w 218317"/>
                  <a:gd name="connsiteY2" fmla="*/ 140543 h 148596"/>
                  <a:gd name="connsiteX3" fmla="*/ 102369 w 218317"/>
                  <a:gd name="connsiteY3" fmla="*/ 107473 h 148596"/>
                  <a:gd name="connsiteX4" fmla="*/ 708 w 218317"/>
                  <a:gd name="connsiteY4" fmla="*/ 59580 h 148596"/>
                  <a:gd name="connsiteX0" fmla="*/ 40 w 217649"/>
                  <a:gd name="connsiteY0" fmla="*/ 59414 h 145735"/>
                  <a:gd name="connsiteX1" fmla="*/ 154089 w 217649"/>
                  <a:gd name="connsiteY1" fmla="*/ 1996 h 145735"/>
                  <a:gd name="connsiteX2" fmla="*/ 217649 w 217649"/>
                  <a:gd name="connsiteY2" fmla="*/ 140377 h 145735"/>
                  <a:gd name="connsiteX3" fmla="*/ 139801 w 217649"/>
                  <a:gd name="connsiteY3" fmla="*/ 73969 h 145735"/>
                  <a:gd name="connsiteX4" fmla="*/ 40 w 217649"/>
                  <a:gd name="connsiteY4" fmla="*/ 59414 h 14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49" h="145735">
                    <a:moveTo>
                      <a:pt x="40" y="59414"/>
                    </a:moveTo>
                    <a:cubicBezTo>
                      <a:pt x="2421" y="47419"/>
                      <a:pt x="117821" y="-11498"/>
                      <a:pt x="154089" y="1996"/>
                    </a:cubicBezTo>
                    <a:cubicBezTo>
                      <a:pt x="190357" y="15490"/>
                      <a:pt x="217649" y="113926"/>
                      <a:pt x="217649" y="140377"/>
                    </a:cubicBezTo>
                    <a:cubicBezTo>
                      <a:pt x="217649" y="166828"/>
                      <a:pt x="176069" y="87463"/>
                      <a:pt x="139801" y="73969"/>
                    </a:cubicBezTo>
                    <a:cubicBezTo>
                      <a:pt x="103533" y="60475"/>
                      <a:pt x="-2341" y="71410"/>
                      <a:pt x="40" y="59414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9">
                <a:extLst>
                  <a:ext uri="{FF2B5EF4-FFF2-40B4-BE49-F238E27FC236}">
                    <a16:creationId xmlns:a16="http://schemas.microsoft.com/office/drawing/2014/main" id="{D733EF81-32AF-4507-88BC-FB858B570C6A}"/>
                  </a:ext>
                </a:extLst>
              </p:cNvPr>
              <p:cNvSpPr/>
              <p:nvPr/>
            </p:nvSpPr>
            <p:spPr>
              <a:xfrm>
                <a:off x="2657712" y="5591151"/>
                <a:ext cx="279815" cy="390501"/>
              </a:xfrm>
              <a:custGeom>
                <a:avLst/>
                <a:gdLst>
                  <a:gd name="connsiteX0" fmla="*/ 0 w 294047"/>
                  <a:gd name="connsiteY0" fmla="*/ 140155 h 280309"/>
                  <a:gd name="connsiteX1" fmla="*/ 147024 w 294047"/>
                  <a:gd name="connsiteY1" fmla="*/ 0 h 280309"/>
                  <a:gd name="connsiteX2" fmla="*/ 294048 w 294047"/>
                  <a:gd name="connsiteY2" fmla="*/ 140155 h 280309"/>
                  <a:gd name="connsiteX3" fmla="*/ 147024 w 294047"/>
                  <a:gd name="connsiteY3" fmla="*/ 280310 h 280309"/>
                  <a:gd name="connsiteX4" fmla="*/ 0 w 294047"/>
                  <a:gd name="connsiteY4" fmla="*/ 140155 h 280309"/>
                  <a:gd name="connsiteX0" fmla="*/ 1826 w 299396"/>
                  <a:gd name="connsiteY0" fmla="*/ 140155 h 356510"/>
                  <a:gd name="connsiteX1" fmla="*/ 148850 w 299396"/>
                  <a:gd name="connsiteY1" fmla="*/ 0 h 356510"/>
                  <a:gd name="connsiteX2" fmla="*/ 295874 w 299396"/>
                  <a:gd name="connsiteY2" fmla="*/ 140155 h 356510"/>
                  <a:gd name="connsiteX3" fmla="*/ 239338 w 299396"/>
                  <a:gd name="connsiteY3" fmla="*/ 356510 h 356510"/>
                  <a:gd name="connsiteX4" fmla="*/ 1826 w 299396"/>
                  <a:gd name="connsiteY4" fmla="*/ 140155 h 356510"/>
                  <a:gd name="connsiteX0" fmla="*/ 1399 w 309734"/>
                  <a:gd name="connsiteY0" fmla="*/ 140155 h 356510"/>
                  <a:gd name="connsiteX1" fmla="*/ 148423 w 309734"/>
                  <a:gd name="connsiteY1" fmla="*/ 0 h 356510"/>
                  <a:gd name="connsiteX2" fmla="*/ 309734 w 309734"/>
                  <a:gd name="connsiteY2" fmla="*/ 140155 h 356510"/>
                  <a:gd name="connsiteX3" fmla="*/ 238911 w 309734"/>
                  <a:gd name="connsiteY3" fmla="*/ 356510 h 356510"/>
                  <a:gd name="connsiteX4" fmla="*/ 1399 w 309734"/>
                  <a:gd name="connsiteY4" fmla="*/ 140155 h 356510"/>
                  <a:gd name="connsiteX0" fmla="*/ 143 w 308478"/>
                  <a:gd name="connsiteY0" fmla="*/ 144917 h 361272"/>
                  <a:gd name="connsiteX1" fmla="*/ 204317 w 308478"/>
                  <a:gd name="connsiteY1" fmla="*/ 0 h 361272"/>
                  <a:gd name="connsiteX2" fmla="*/ 308478 w 308478"/>
                  <a:gd name="connsiteY2" fmla="*/ 144917 h 361272"/>
                  <a:gd name="connsiteX3" fmla="*/ 237655 w 308478"/>
                  <a:gd name="connsiteY3" fmla="*/ 361272 h 361272"/>
                  <a:gd name="connsiteX4" fmla="*/ 143 w 308478"/>
                  <a:gd name="connsiteY4" fmla="*/ 144917 h 361272"/>
                  <a:gd name="connsiteX0" fmla="*/ 244 w 227617"/>
                  <a:gd name="connsiteY0" fmla="*/ 144917 h 361272"/>
                  <a:gd name="connsiteX1" fmla="*/ 123456 w 227617"/>
                  <a:gd name="connsiteY1" fmla="*/ 0 h 361272"/>
                  <a:gd name="connsiteX2" fmla="*/ 227617 w 227617"/>
                  <a:gd name="connsiteY2" fmla="*/ 144917 h 361272"/>
                  <a:gd name="connsiteX3" fmla="*/ 156794 w 227617"/>
                  <a:gd name="connsiteY3" fmla="*/ 361272 h 361272"/>
                  <a:gd name="connsiteX4" fmla="*/ 244 w 227617"/>
                  <a:gd name="connsiteY4" fmla="*/ 144917 h 361272"/>
                  <a:gd name="connsiteX0" fmla="*/ 1293 w 228666"/>
                  <a:gd name="connsiteY0" fmla="*/ 154442 h 370797"/>
                  <a:gd name="connsiteX1" fmla="*/ 91168 w 228666"/>
                  <a:gd name="connsiteY1" fmla="*/ 0 h 370797"/>
                  <a:gd name="connsiteX2" fmla="*/ 228666 w 228666"/>
                  <a:gd name="connsiteY2" fmla="*/ 154442 h 370797"/>
                  <a:gd name="connsiteX3" fmla="*/ 157843 w 228666"/>
                  <a:gd name="connsiteY3" fmla="*/ 370797 h 370797"/>
                  <a:gd name="connsiteX4" fmla="*/ 1293 w 228666"/>
                  <a:gd name="connsiteY4" fmla="*/ 154442 h 370797"/>
                  <a:gd name="connsiteX0" fmla="*/ 1395 w 228768"/>
                  <a:gd name="connsiteY0" fmla="*/ 154442 h 374060"/>
                  <a:gd name="connsiteX1" fmla="*/ 91270 w 228768"/>
                  <a:gd name="connsiteY1" fmla="*/ 0 h 374060"/>
                  <a:gd name="connsiteX2" fmla="*/ 228768 w 228768"/>
                  <a:gd name="connsiteY2" fmla="*/ 154442 h 374060"/>
                  <a:gd name="connsiteX3" fmla="*/ 157945 w 228768"/>
                  <a:gd name="connsiteY3" fmla="*/ 370797 h 374060"/>
                  <a:gd name="connsiteX4" fmla="*/ 45163 w 228768"/>
                  <a:gd name="connsiteY4" fmla="*/ 275891 h 374060"/>
                  <a:gd name="connsiteX5" fmla="*/ 1395 w 228768"/>
                  <a:gd name="connsiteY5" fmla="*/ 154442 h 374060"/>
                  <a:gd name="connsiteX0" fmla="*/ 1395 w 241530"/>
                  <a:gd name="connsiteY0" fmla="*/ 154442 h 370797"/>
                  <a:gd name="connsiteX1" fmla="*/ 91270 w 241530"/>
                  <a:gd name="connsiteY1" fmla="*/ 0 h 370797"/>
                  <a:gd name="connsiteX2" fmla="*/ 228768 w 241530"/>
                  <a:gd name="connsiteY2" fmla="*/ 154442 h 370797"/>
                  <a:gd name="connsiteX3" fmla="*/ 230901 w 241530"/>
                  <a:gd name="connsiteY3" fmla="*/ 275890 h 370797"/>
                  <a:gd name="connsiteX4" fmla="*/ 157945 w 241530"/>
                  <a:gd name="connsiteY4" fmla="*/ 370797 h 370797"/>
                  <a:gd name="connsiteX5" fmla="*/ 45163 w 241530"/>
                  <a:gd name="connsiteY5" fmla="*/ 275891 h 370797"/>
                  <a:gd name="connsiteX6" fmla="*/ 1395 w 241530"/>
                  <a:gd name="connsiteY6" fmla="*/ 154442 h 370797"/>
                  <a:gd name="connsiteX0" fmla="*/ 1395 w 251174"/>
                  <a:gd name="connsiteY0" fmla="*/ 154799 h 371154"/>
                  <a:gd name="connsiteX1" fmla="*/ 91270 w 251174"/>
                  <a:gd name="connsiteY1" fmla="*/ 357 h 371154"/>
                  <a:gd name="connsiteX2" fmla="*/ 243056 w 251174"/>
                  <a:gd name="connsiteY2" fmla="*/ 116699 h 371154"/>
                  <a:gd name="connsiteX3" fmla="*/ 230901 w 251174"/>
                  <a:gd name="connsiteY3" fmla="*/ 276247 h 371154"/>
                  <a:gd name="connsiteX4" fmla="*/ 157945 w 251174"/>
                  <a:gd name="connsiteY4" fmla="*/ 371154 h 371154"/>
                  <a:gd name="connsiteX5" fmla="*/ 45163 w 251174"/>
                  <a:gd name="connsiteY5" fmla="*/ 276248 h 371154"/>
                  <a:gd name="connsiteX6" fmla="*/ 1395 w 251174"/>
                  <a:gd name="connsiteY6" fmla="*/ 154799 h 371154"/>
                  <a:gd name="connsiteX0" fmla="*/ 2114 w 251893"/>
                  <a:gd name="connsiteY0" fmla="*/ 154799 h 371154"/>
                  <a:gd name="connsiteX1" fmla="*/ 106277 w 251893"/>
                  <a:gd name="connsiteY1" fmla="*/ 357 h 371154"/>
                  <a:gd name="connsiteX2" fmla="*/ 243775 w 251893"/>
                  <a:gd name="connsiteY2" fmla="*/ 116699 h 371154"/>
                  <a:gd name="connsiteX3" fmla="*/ 231620 w 251893"/>
                  <a:gd name="connsiteY3" fmla="*/ 276247 h 371154"/>
                  <a:gd name="connsiteX4" fmla="*/ 158664 w 251893"/>
                  <a:gd name="connsiteY4" fmla="*/ 371154 h 371154"/>
                  <a:gd name="connsiteX5" fmla="*/ 45882 w 251893"/>
                  <a:gd name="connsiteY5" fmla="*/ 276248 h 371154"/>
                  <a:gd name="connsiteX6" fmla="*/ 2114 w 25189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62923"/>
                  <a:gd name="connsiteY0" fmla="*/ 154799 h 371154"/>
                  <a:gd name="connsiteX1" fmla="*/ 117307 w 262923"/>
                  <a:gd name="connsiteY1" fmla="*/ 357 h 371154"/>
                  <a:gd name="connsiteX2" fmla="*/ 254805 w 262923"/>
                  <a:gd name="connsiteY2" fmla="*/ 116699 h 371154"/>
                  <a:gd name="connsiteX3" fmla="*/ 242650 w 262923"/>
                  <a:gd name="connsiteY3" fmla="*/ 276247 h 371154"/>
                  <a:gd name="connsiteX4" fmla="*/ 169694 w 262923"/>
                  <a:gd name="connsiteY4" fmla="*/ 371154 h 371154"/>
                  <a:gd name="connsiteX5" fmla="*/ 56912 w 262923"/>
                  <a:gd name="connsiteY5" fmla="*/ 276248 h 371154"/>
                  <a:gd name="connsiteX6" fmla="*/ 13144 w 262923"/>
                  <a:gd name="connsiteY6" fmla="*/ 154799 h 371154"/>
                  <a:gd name="connsiteX0" fmla="*/ 13144 w 279815"/>
                  <a:gd name="connsiteY0" fmla="*/ 154799 h 371154"/>
                  <a:gd name="connsiteX1" fmla="*/ 117307 w 279815"/>
                  <a:gd name="connsiteY1" fmla="*/ 357 h 371154"/>
                  <a:gd name="connsiteX2" fmla="*/ 254805 w 279815"/>
                  <a:gd name="connsiteY2" fmla="*/ 116699 h 371154"/>
                  <a:gd name="connsiteX3" fmla="*/ 242650 w 279815"/>
                  <a:gd name="connsiteY3" fmla="*/ 276247 h 371154"/>
                  <a:gd name="connsiteX4" fmla="*/ 169694 w 279815"/>
                  <a:gd name="connsiteY4" fmla="*/ 371154 h 371154"/>
                  <a:gd name="connsiteX5" fmla="*/ 56912 w 279815"/>
                  <a:gd name="connsiteY5" fmla="*/ 276248 h 371154"/>
                  <a:gd name="connsiteX6" fmla="*/ 13144 w 279815"/>
                  <a:gd name="connsiteY6" fmla="*/ 154799 h 37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815" h="371154">
                    <a:moveTo>
                      <a:pt x="13144" y="154799"/>
                    </a:moveTo>
                    <a:cubicBezTo>
                      <a:pt x="51785" y="108817"/>
                      <a:pt x="77030" y="6707"/>
                      <a:pt x="117307" y="357"/>
                    </a:cubicBezTo>
                    <a:cubicBezTo>
                      <a:pt x="157584" y="-5993"/>
                      <a:pt x="235502" y="73892"/>
                      <a:pt x="254805" y="116699"/>
                    </a:cubicBezTo>
                    <a:cubicBezTo>
                      <a:pt x="312208" y="197606"/>
                      <a:pt x="254454" y="240188"/>
                      <a:pt x="242650" y="276247"/>
                    </a:cubicBezTo>
                    <a:cubicBezTo>
                      <a:pt x="230846" y="312306"/>
                      <a:pt x="200650" y="371154"/>
                      <a:pt x="169694" y="371154"/>
                    </a:cubicBezTo>
                    <a:cubicBezTo>
                      <a:pt x="138738" y="371154"/>
                      <a:pt x="35379" y="345644"/>
                      <a:pt x="56912" y="276248"/>
                    </a:cubicBezTo>
                    <a:cubicBezTo>
                      <a:pt x="30820" y="240189"/>
                      <a:pt x="-25497" y="200781"/>
                      <a:pt x="13144" y="15479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10">
                <a:extLst>
                  <a:ext uri="{FF2B5EF4-FFF2-40B4-BE49-F238E27FC236}">
                    <a16:creationId xmlns:a16="http://schemas.microsoft.com/office/drawing/2014/main" id="{F44F9976-1D56-491A-B6BD-87378F367E70}"/>
                  </a:ext>
                </a:extLst>
              </p:cNvPr>
              <p:cNvSpPr/>
              <p:nvPr/>
            </p:nvSpPr>
            <p:spPr>
              <a:xfrm>
                <a:off x="2647353" y="5438664"/>
                <a:ext cx="230529" cy="344139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A378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사각형: 둥근 위쪽 모서리 11">
                <a:extLst>
                  <a:ext uri="{FF2B5EF4-FFF2-40B4-BE49-F238E27FC236}">
                    <a16:creationId xmlns:a16="http://schemas.microsoft.com/office/drawing/2014/main" id="{75D4C445-A40A-4ABE-A0C8-BC41D8ED52FF}"/>
                  </a:ext>
                </a:extLst>
              </p:cNvPr>
              <p:cNvSpPr/>
              <p:nvPr/>
            </p:nvSpPr>
            <p:spPr>
              <a:xfrm rot="590364">
                <a:off x="2739346" y="6694279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사각형: 둥근 위쪽 모서리 11">
                <a:extLst>
                  <a:ext uri="{FF2B5EF4-FFF2-40B4-BE49-F238E27FC236}">
                    <a16:creationId xmlns:a16="http://schemas.microsoft.com/office/drawing/2014/main" id="{66ADB0D6-09CD-4914-A092-554F1DD9EA5A}"/>
                  </a:ext>
                </a:extLst>
              </p:cNvPr>
              <p:cNvSpPr/>
              <p:nvPr/>
            </p:nvSpPr>
            <p:spPr>
              <a:xfrm>
                <a:off x="2904479" y="6707208"/>
                <a:ext cx="89456" cy="50987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사각형: 둥근 위쪽 모서리 11">
                <a:extLst>
                  <a:ext uri="{FF2B5EF4-FFF2-40B4-BE49-F238E27FC236}">
                    <a16:creationId xmlns:a16="http://schemas.microsoft.com/office/drawing/2014/main" id="{9582757F-CF27-41E4-9B3D-1620FD934103}"/>
                  </a:ext>
                </a:extLst>
              </p:cNvPr>
              <p:cNvSpPr/>
              <p:nvPr/>
            </p:nvSpPr>
            <p:spPr>
              <a:xfrm>
                <a:off x="3407455" y="6693526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사각형: 둥근 위쪽 모서리 11">
                <a:extLst>
                  <a:ext uri="{FF2B5EF4-FFF2-40B4-BE49-F238E27FC236}">
                    <a16:creationId xmlns:a16="http://schemas.microsoft.com/office/drawing/2014/main" id="{0F501667-E3E4-4856-81E1-543CEDFABEE8}"/>
                  </a:ext>
                </a:extLst>
              </p:cNvPr>
              <p:cNvSpPr/>
              <p:nvPr/>
            </p:nvSpPr>
            <p:spPr>
              <a:xfrm>
                <a:off x="3543206" y="6690238"/>
                <a:ext cx="65207" cy="45719"/>
              </a:xfrm>
              <a:custGeom>
                <a:avLst/>
                <a:gdLst>
                  <a:gd name="connsiteX0" fmla="*/ 7865 w 67558"/>
                  <a:gd name="connsiteY0" fmla="*/ 0 h 47189"/>
                  <a:gd name="connsiteX1" fmla="*/ 59693 w 67558"/>
                  <a:gd name="connsiteY1" fmla="*/ 0 h 47189"/>
                  <a:gd name="connsiteX2" fmla="*/ 67558 w 67558"/>
                  <a:gd name="connsiteY2" fmla="*/ 7865 h 47189"/>
                  <a:gd name="connsiteX3" fmla="*/ 67558 w 67558"/>
                  <a:gd name="connsiteY3" fmla="*/ 47189 h 47189"/>
                  <a:gd name="connsiteX4" fmla="*/ 67558 w 67558"/>
                  <a:gd name="connsiteY4" fmla="*/ 47189 h 47189"/>
                  <a:gd name="connsiteX5" fmla="*/ 0 w 67558"/>
                  <a:gd name="connsiteY5" fmla="*/ 47189 h 47189"/>
                  <a:gd name="connsiteX6" fmla="*/ 0 w 67558"/>
                  <a:gd name="connsiteY6" fmla="*/ 47189 h 47189"/>
                  <a:gd name="connsiteX7" fmla="*/ 0 w 67558"/>
                  <a:gd name="connsiteY7" fmla="*/ 7865 h 47189"/>
                  <a:gd name="connsiteX8" fmla="*/ 7865 w 67558"/>
                  <a:gd name="connsiteY8" fmla="*/ 0 h 47189"/>
                  <a:gd name="connsiteX0" fmla="*/ 29763 w 89456"/>
                  <a:gd name="connsiteY0" fmla="*/ 0 h 50987"/>
                  <a:gd name="connsiteX1" fmla="*/ 81591 w 89456"/>
                  <a:gd name="connsiteY1" fmla="*/ 0 h 50987"/>
                  <a:gd name="connsiteX2" fmla="*/ 89456 w 89456"/>
                  <a:gd name="connsiteY2" fmla="*/ 7865 h 50987"/>
                  <a:gd name="connsiteX3" fmla="*/ 89456 w 89456"/>
                  <a:gd name="connsiteY3" fmla="*/ 47189 h 50987"/>
                  <a:gd name="connsiteX4" fmla="*/ 89456 w 89456"/>
                  <a:gd name="connsiteY4" fmla="*/ 47189 h 50987"/>
                  <a:gd name="connsiteX5" fmla="*/ 21898 w 89456"/>
                  <a:gd name="connsiteY5" fmla="*/ 47189 h 50987"/>
                  <a:gd name="connsiteX6" fmla="*/ 0 w 89456"/>
                  <a:gd name="connsiteY6" fmla="*/ 50987 h 50987"/>
                  <a:gd name="connsiteX7" fmla="*/ 21898 w 89456"/>
                  <a:gd name="connsiteY7" fmla="*/ 7865 h 50987"/>
                  <a:gd name="connsiteX8" fmla="*/ 29763 w 89456"/>
                  <a:gd name="connsiteY8" fmla="*/ 0 h 5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456" h="50987">
                    <a:moveTo>
                      <a:pt x="29763" y="0"/>
                    </a:moveTo>
                    <a:lnTo>
                      <a:pt x="81591" y="0"/>
                    </a:lnTo>
                    <a:cubicBezTo>
                      <a:pt x="85935" y="0"/>
                      <a:pt x="89456" y="3521"/>
                      <a:pt x="89456" y="7865"/>
                    </a:cubicBezTo>
                    <a:lnTo>
                      <a:pt x="89456" y="47189"/>
                    </a:lnTo>
                    <a:lnTo>
                      <a:pt x="89456" y="47189"/>
                    </a:lnTo>
                    <a:lnTo>
                      <a:pt x="21898" y="47189"/>
                    </a:lnTo>
                    <a:lnTo>
                      <a:pt x="0" y="50987"/>
                    </a:lnTo>
                    <a:cubicBezTo>
                      <a:pt x="0" y="37879"/>
                      <a:pt x="21898" y="20973"/>
                      <a:pt x="21898" y="7865"/>
                    </a:cubicBezTo>
                    <a:cubicBezTo>
                      <a:pt x="21898" y="3521"/>
                      <a:pt x="25419" y="0"/>
                      <a:pt x="2976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FA915B24-25A4-4580-8582-7DA11FD225B0}"/>
                  </a:ext>
                </a:extLst>
              </p:cNvPr>
              <p:cNvGrpSpPr/>
              <p:nvPr/>
            </p:nvGrpSpPr>
            <p:grpSpPr>
              <a:xfrm>
                <a:off x="2724141" y="5667446"/>
                <a:ext cx="69850" cy="46685"/>
                <a:chOff x="2281952" y="5651221"/>
                <a:chExt cx="228980" cy="153042"/>
              </a:xfrm>
            </p:grpSpPr>
            <p:sp>
              <p:nvSpPr>
                <p:cNvPr id="86" name="타원 85">
                  <a:extLst>
                    <a:ext uri="{FF2B5EF4-FFF2-40B4-BE49-F238E27FC236}">
                      <a16:creationId xmlns:a16="http://schemas.microsoft.com/office/drawing/2014/main" id="{751E5AD7-A713-4EDA-9A7E-D8479C23AD45}"/>
                    </a:ext>
                  </a:extLst>
                </p:cNvPr>
                <p:cNvSpPr/>
                <p:nvPr/>
              </p:nvSpPr>
              <p:spPr>
                <a:xfrm>
                  <a:off x="2335310" y="5680488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타원 86">
                  <a:extLst>
                    <a:ext uri="{FF2B5EF4-FFF2-40B4-BE49-F238E27FC236}">
                      <a16:creationId xmlns:a16="http://schemas.microsoft.com/office/drawing/2014/main" id="{C10E4726-89A1-44F5-A639-A5902767E138}"/>
                    </a:ext>
                  </a:extLst>
                </p:cNvPr>
                <p:cNvSpPr/>
                <p:nvPr/>
              </p:nvSpPr>
              <p:spPr>
                <a:xfrm>
                  <a:off x="2281952" y="5659013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타원 87">
                  <a:extLst>
                    <a:ext uri="{FF2B5EF4-FFF2-40B4-BE49-F238E27FC236}">
                      <a16:creationId xmlns:a16="http://schemas.microsoft.com/office/drawing/2014/main" id="{7BE81C3D-E6AE-413D-9339-BA91929290FA}"/>
                    </a:ext>
                  </a:extLst>
                </p:cNvPr>
                <p:cNvSpPr/>
                <p:nvPr/>
              </p:nvSpPr>
              <p:spPr>
                <a:xfrm>
                  <a:off x="2387157" y="5651221"/>
                  <a:ext cx="123775" cy="123775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3" name="타원 10">
                <a:extLst>
                  <a:ext uri="{FF2B5EF4-FFF2-40B4-BE49-F238E27FC236}">
                    <a16:creationId xmlns:a16="http://schemas.microsoft.com/office/drawing/2014/main" id="{C33E2EF1-426F-42CF-B549-541B6E9BCFEF}"/>
                  </a:ext>
                </a:extLst>
              </p:cNvPr>
              <p:cNvSpPr/>
              <p:nvPr/>
            </p:nvSpPr>
            <p:spPr>
              <a:xfrm>
                <a:off x="2720039" y="5442631"/>
                <a:ext cx="72389" cy="192974"/>
              </a:xfrm>
              <a:custGeom>
                <a:avLst/>
                <a:gdLst>
                  <a:gd name="connsiteX0" fmla="*/ 0 w 240635"/>
                  <a:gd name="connsiteY0" fmla="*/ 172057 h 344113"/>
                  <a:gd name="connsiteX1" fmla="*/ 120318 w 240635"/>
                  <a:gd name="connsiteY1" fmla="*/ 0 h 344113"/>
                  <a:gd name="connsiteX2" fmla="*/ 240636 w 240635"/>
                  <a:gd name="connsiteY2" fmla="*/ 172057 h 344113"/>
                  <a:gd name="connsiteX3" fmla="*/ 120318 w 240635"/>
                  <a:gd name="connsiteY3" fmla="*/ 344114 h 344113"/>
                  <a:gd name="connsiteX4" fmla="*/ 0 w 240635"/>
                  <a:gd name="connsiteY4" fmla="*/ 172057 h 344113"/>
                  <a:gd name="connsiteX0" fmla="*/ 0 w 231111"/>
                  <a:gd name="connsiteY0" fmla="*/ 172057 h 344114"/>
                  <a:gd name="connsiteX1" fmla="*/ 120318 w 231111"/>
                  <a:gd name="connsiteY1" fmla="*/ 0 h 344114"/>
                  <a:gd name="connsiteX2" fmla="*/ 231111 w 231111"/>
                  <a:gd name="connsiteY2" fmla="*/ 172057 h 344114"/>
                  <a:gd name="connsiteX3" fmla="*/ 120318 w 231111"/>
                  <a:gd name="connsiteY3" fmla="*/ 344114 h 344114"/>
                  <a:gd name="connsiteX4" fmla="*/ 0 w 231111"/>
                  <a:gd name="connsiteY4" fmla="*/ 172057 h 344114"/>
                  <a:gd name="connsiteX0" fmla="*/ 0 w 237523"/>
                  <a:gd name="connsiteY0" fmla="*/ 172057 h 344114"/>
                  <a:gd name="connsiteX1" fmla="*/ 120318 w 237523"/>
                  <a:gd name="connsiteY1" fmla="*/ 0 h 344114"/>
                  <a:gd name="connsiteX2" fmla="*/ 231111 w 237523"/>
                  <a:gd name="connsiteY2" fmla="*/ 172057 h 344114"/>
                  <a:gd name="connsiteX3" fmla="*/ 120318 w 237523"/>
                  <a:gd name="connsiteY3" fmla="*/ 344114 h 344114"/>
                  <a:gd name="connsiteX4" fmla="*/ 0 w 237523"/>
                  <a:gd name="connsiteY4" fmla="*/ 172057 h 344114"/>
                  <a:gd name="connsiteX0" fmla="*/ 0 w 242323"/>
                  <a:gd name="connsiteY0" fmla="*/ 160193 h 344192"/>
                  <a:gd name="connsiteX1" fmla="*/ 125081 w 242323"/>
                  <a:gd name="connsiteY1" fmla="*/ 42 h 344192"/>
                  <a:gd name="connsiteX2" fmla="*/ 235874 w 242323"/>
                  <a:gd name="connsiteY2" fmla="*/ 172099 h 344192"/>
                  <a:gd name="connsiteX3" fmla="*/ 125081 w 242323"/>
                  <a:gd name="connsiteY3" fmla="*/ 344156 h 344192"/>
                  <a:gd name="connsiteX4" fmla="*/ 0 w 242323"/>
                  <a:gd name="connsiteY4" fmla="*/ 160193 h 344192"/>
                  <a:gd name="connsiteX0" fmla="*/ 2804 w 245127"/>
                  <a:gd name="connsiteY0" fmla="*/ 160193 h 344192"/>
                  <a:gd name="connsiteX1" fmla="*/ 127885 w 245127"/>
                  <a:gd name="connsiteY1" fmla="*/ 42 h 344192"/>
                  <a:gd name="connsiteX2" fmla="*/ 238678 w 245127"/>
                  <a:gd name="connsiteY2" fmla="*/ 172099 h 344192"/>
                  <a:gd name="connsiteX3" fmla="*/ 127885 w 245127"/>
                  <a:gd name="connsiteY3" fmla="*/ 344156 h 344192"/>
                  <a:gd name="connsiteX4" fmla="*/ 2804 w 245127"/>
                  <a:gd name="connsiteY4" fmla="*/ 160193 h 344192"/>
                  <a:gd name="connsiteX0" fmla="*/ 3049 w 233375"/>
                  <a:gd name="connsiteY0" fmla="*/ 164929 h 344142"/>
                  <a:gd name="connsiteX1" fmla="*/ 116224 w 233375"/>
                  <a:gd name="connsiteY1" fmla="*/ 15 h 344142"/>
                  <a:gd name="connsiteX2" fmla="*/ 227017 w 233375"/>
                  <a:gd name="connsiteY2" fmla="*/ 172072 h 344142"/>
                  <a:gd name="connsiteX3" fmla="*/ 116224 w 233375"/>
                  <a:gd name="connsiteY3" fmla="*/ 344129 h 344142"/>
                  <a:gd name="connsiteX4" fmla="*/ 3049 w 233375"/>
                  <a:gd name="connsiteY4" fmla="*/ 164929 h 344142"/>
                  <a:gd name="connsiteX0" fmla="*/ 1102 w 231428"/>
                  <a:gd name="connsiteY0" fmla="*/ 164929 h 344142"/>
                  <a:gd name="connsiteX1" fmla="*/ 114277 w 231428"/>
                  <a:gd name="connsiteY1" fmla="*/ 15 h 344142"/>
                  <a:gd name="connsiteX2" fmla="*/ 225070 w 231428"/>
                  <a:gd name="connsiteY2" fmla="*/ 172072 h 344142"/>
                  <a:gd name="connsiteX3" fmla="*/ 114277 w 231428"/>
                  <a:gd name="connsiteY3" fmla="*/ 344129 h 344142"/>
                  <a:gd name="connsiteX4" fmla="*/ 1102 w 231428"/>
                  <a:gd name="connsiteY4" fmla="*/ 164929 h 344142"/>
                  <a:gd name="connsiteX0" fmla="*/ 6246 w 236572"/>
                  <a:gd name="connsiteY0" fmla="*/ 164928 h 344141"/>
                  <a:gd name="connsiteX1" fmla="*/ 119421 w 236572"/>
                  <a:gd name="connsiteY1" fmla="*/ 14 h 344141"/>
                  <a:gd name="connsiteX2" fmla="*/ 230214 w 236572"/>
                  <a:gd name="connsiteY2" fmla="*/ 172071 h 344141"/>
                  <a:gd name="connsiteX3" fmla="*/ 119421 w 236572"/>
                  <a:gd name="connsiteY3" fmla="*/ 344128 h 344141"/>
                  <a:gd name="connsiteX4" fmla="*/ 6246 w 236572"/>
                  <a:gd name="connsiteY4" fmla="*/ 164928 h 344141"/>
                  <a:gd name="connsiteX0" fmla="*/ 203 w 230529"/>
                  <a:gd name="connsiteY0" fmla="*/ 164926 h 344139"/>
                  <a:gd name="connsiteX1" fmla="*/ 113378 w 230529"/>
                  <a:gd name="connsiteY1" fmla="*/ 12 h 344139"/>
                  <a:gd name="connsiteX2" fmla="*/ 224171 w 230529"/>
                  <a:gd name="connsiteY2" fmla="*/ 172069 h 344139"/>
                  <a:gd name="connsiteX3" fmla="*/ 113378 w 230529"/>
                  <a:gd name="connsiteY3" fmla="*/ 344126 h 344139"/>
                  <a:gd name="connsiteX4" fmla="*/ 203 w 230529"/>
                  <a:gd name="connsiteY4" fmla="*/ 164926 h 344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9" h="344139">
                    <a:moveTo>
                      <a:pt x="203" y="164926"/>
                    </a:moveTo>
                    <a:cubicBezTo>
                      <a:pt x="-4559" y="88952"/>
                      <a:pt x="76050" y="-1179"/>
                      <a:pt x="113378" y="12"/>
                    </a:cubicBezTo>
                    <a:cubicBezTo>
                      <a:pt x="150706" y="1203"/>
                      <a:pt x="257509" y="84189"/>
                      <a:pt x="224171" y="172069"/>
                    </a:cubicBezTo>
                    <a:cubicBezTo>
                      <a:pt x="224171" y="267093"/>
                      <a:pt x="150706" y="345317"/>
                      <a:pt x="113378" y="344126"/>
                    </a:cubicBezTo>
                    <a:cubicBezTo>
                      <a:pt x="76050" y="342935"/>
                      <a:pt x="4965" y="240900"/>
                      <a:pt x="203" y="164926"/>
                    </a:cubicBezTo>
                    <a:close/>
                  </a:path>
                </a:pathLst>
              </a:custGeom>
              <a:solidFill>
                <a:srgbClr val="8B645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0E181A06-C6E1-4CD8-83DA-95747166ECC0}"/>
                  </a:ext>
                </a:extLst>
              </p:cNvPr>
              <p:cNvGrpSpPr/>
              <p:nvPr/>
            </p:nvGrpSpPr>
            <p:grpSpPr>
              <a:xfrm rot="20715686">
                <a:off x="2796704" y="5427813"/>
                <a:ext cx="210508" cy="104350"/>
                <a:chOff x="3698826" y="3835401"/>
                <a:chExt cx="498524" cy="247122"/>
              </a:xfrm>
            </p:grpSpPr>
            <p:sp>
              <p:nvSpPr>
                <p:cNvPr id="80" name="타원 15">
                  <a:extLst>
                    <a:ext uri="{FF2B5EF4-FFF2-40B4-BE49-F238E27FC236}">
                      <a16:creationId xmlns:a16="http://schemas.microsoft.com/office/drawing/2014/main" id="{3FE4998E-4FAC-4C4B-8302-F7E464C8CA90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타원 15">
                  <a:extLst>
                    <a:ext uri="{FF2B5EF4-FFF2-40B4-BE49-F238E27FC236}">
                      <a16:creationId xmlns:a16="http://schemas.microsoft.com/office/drawing/2014/main" id="{3EE7AAA3-C88D-48BF-BF2E-D2A0E80254E1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06E85FCB-AA40-4AF6-8AD6-EAA75467862F}"/>
                  </a:ext>
                </a:extLst>
              </p:cNvPr>
              <p:cNvGrpSpPr/>
              <p:nvPr/>
            </p:nvGrpSpPr>
            <p:grpSpPr>
              <a:xfrm rot="163289" flipH="1">
                <a:off x="2483686" y="5427082"/>
                <a:ext cx="229971" cy="134877"/>
                <a:chOff x="3698826" y="3835401"/>
                <a:chExt cx="498524" cy="247122"/>
              </a:xfrm>
            </p:grpSpPr>
            <p:sp>
              <p:nvSpPr>
                <p:cNvPr id="78" name="타원 15">
                  <a:extLst>
                    <a:ext uri="{FF2B5EF4-FFF2-40B4-BE49-F238E27FC236}">
                      <a16:creationId xmlns:a16="http://schemas.microsoft.com/office/drawing/2014/main" id="{87903C05-F17D-4288-8716-C58295ABC105}"/>
                    </a:ext>
                  </a:extLst>
                </p:cNvPr>
                <p:cNvSpPr/>
                <p:nvPr/>
              </p:nvSpPr>
              <p:spPr>
                <a:xfrm>
                  <a:off x="3698826" y="3835401"/>
                  <a:ext cx="498524" cy="247122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rgbClr val="A3786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타원 15">
                  <a:extLst>
                    <a:ext uri="{FF2B5EF4-FFF2-40B4-BE49-F238E27FC236}">
                      <a16:creationId xmlns:a16="http://schemas.microsoft.com/office/drawing/2014/main" id="{A6A9C8CC-81C5-4EE2-84A1-13D1E1B3152D}"/>
                    </a:ext>
                  </a:extLst>
                </p:cNvPr>
                <p:cNvSpPr/>
                <p:nvPr/>
              </p:nvSpPr>
              <p:spPr>
                <a:xfrm>
                  <a:off x="3730312" y="3911600"/>
                  <a:ext cx="333688" cy="120065"/>
                </a:xfrm>
                <a:custGeom>
                  <a:avLst/>
                  <a:gdLst>
                    <a:gd name="connsiteX0" fmla="*/ 0 w 693329"/>
                    <a:gd name="connsiteY0" fmla="*/ 146050 h 292100"/>
                    <a:gd name="connsiteX1" fmla="*/ 346665 w 693329"/>
                    <a:gd name="connsiteY1" fmla="*/ 0 h 292100"/>
                    <a:gd name="connsiteX2" fmla="*/ 693330 w 693329"/>
                    <a:gd name="connsiteY2" fmla="*/ 146050 h 292100"/>
                    <a:gd name="connsiteX3" fmla="*/ 346665 w 693329"/>
                    <a:gd name="connsiteY3" fmla="*/ 292100 h 292100"/>
                    <a:gd name="connsiteX4" fmla="*/ 0 w 693329"/>
                    <a:gd name="connsiteY4" fmla="*/ 146050 h 292100"/>
                    <a:gd name="connsiteX0" fmla="*/ 0 w 839380"/>
                    <a:gd name="connsiteY0" fmla="*/ 183493 h 333322"/>
                    <a:gd name="connsiteX1" fmla="*/ 346665 w 839380"/>
                    <a:gd name="connsiteY1" fmla="*/ 37443 h 333322"/>
                    <a:gd name="connsiteX2" fmla="*/ 839380 w 839380"/>
                    <a:gd name="connsiteY2" fmla="*/ 43793 h 333322"/>
                    <a:gd name="connsiteX3" fmla="*/ 346665 w 839380"/>
                    <a:gd name="connsiteY3" fmla="*/ 329543 h 333322"/>
                    <a:gd name="connsiteX4" fmla="*/ 0 w 839380"/>
                    <a:gd name="connsiteY4" fmla="*/ 183493 h 333322"/>
                    <a:gd name="connsiteX0" fmla="*/ 0 w 839380"/>
                    <a:gd name="connsiteY0" fmla="*/ 176769 h 326598"/>
                    <a:gd name="connsiteX1" fmla="*/ 346665 w 839380"/>
                    <a:gd name="connsiteY1" fmla="*/ 30719 h 326598"/>
                    <a:gd name="connsiteX2" fmla="*/ 839380 w 839380"/>
                    <a:gd name="connsiteY2" fmla="*/ 37069 h 326598"/>
                    <a:gd name="connsiteX3" fmla="*/ 346665 w 839380"/>
                    <a:gd name="connsiteY3" fmla="*/ 322819 h 326598"/>
                    <a:gd name="connsiteX4" fmla="*/ 0 w 839380"/>
                    <a:gd name="connsiteY4" fmla="*/ 176769 h 326598"/>
                    <a:gd name="connsiteX0" fmla="*/ 0 w 807630"/>
                    <a:gd name="connsiteY0" fmla="*/ 272133 h 427361"/>
                    <a:gd name="connsiteX1" fmla="*/ 346665 w 807630"/>
                    <a:gd name="connsiteY1" fmla="*/ 126083 h 427361"/>
                    <a:gd name="connsiteX2" fmla="*/ 807630 w 807630"/>
                    <a:gd name="connsiteY2" fmla="*/ 24483 h 427361"/>
                    <a:gd name="connsiteX3" fmla="*/ 346665 w 807630"/>
                    <a:gd name="connsiteY3" fmla="*/ 418183 h 427361"/>
                    <a:gd name="connsiteX4" fmla="*/ 0 w 807630"/>
                    <a:gd name="connsiteY4" fmla="*/ 272133 h 427361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0 w 807630"/>
                    <a:gd name="connsiteY0" fmla="*/ 247650 h 402878"/>
                    <a:gd name="connsiteX1" fmla="*/ 346665 w 807630"/>
                    <a:gd name="connsiteY1" fmla="*/ 101600 h 402878"/>
                    <a:gd name="connsiteX2" fmla="*/ 807630 w 807630"/>
                    <a:gd name="connsiteY2" fmla="*/ 0 h 402878"/>
                    <a:gd name="connsiteX3" fmla="*/ 346665 w 807630"/>
                    <a:gd name="connsiteY3" fmla="*/ 393700 h 402878"/>
                    <a:gd name="connsiteX4" fmla="*/ 0 w 807630"/>
                    <a:gd name="connsiteY4" fmla="*/ 247650 h 402878"/>
                    <a:gd name="connsiteX0" fmla="*/ 2046 w 809676"/>
                    <a:gd name="connsiteY0" fmla="*/ 247650 h 401363"/>
                    <a:gd name="connsiteX1" fmla="*/ 234411 w 809676"/>
                    <a:gd name="connsiteY1" fmla="*/ 88900 h 401363"/>
                    <a:gd name="connsiteX2" fmla="*/ 809676 w 809676"/>
                    <a:gd name="connsiteY2" fmla="*/ 0 h 401363"/>
                    <a:gd name="connsiteX3" fmla="*/ 348711 w 809676"/>
                    <a:gd name="connsiteY3" fmla="*/ 393700 h 401363"/>
                    <a:gd name="connsiteX4" fmla="*/ 2046 w 809676"/>
                    <a:gd name="connsiteY4" fmla="*/ 247650 h 401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76" h="401363">
                      <a:moveTo>
                        <a:pt x="2046" y="247650"/>
                      </a:moveTo>
                      <a:cubicBezTo>
                        <a:pt x="-17004" y="196850"/>
                        <a:pt x="99806" y="130175"/>
                        <a:pt x="234411" y="88900"/>
                      </a:cubicBezTo>
                      <a:cubicBezTo>
                        <a:pt x="369016" y="47625"/>
                        <a:pt x="555676" y="135239"/>
                        <a:pt x="809676" y="0"/>
                      </a:cubicBezTo>
                      <a:cubicBezTo>
                        <a:pt x="708076" y="125111"/>
                        <a:pt x="483316" y="352425"/>
                        <a:pt x="348711" y="393700"/>
                      </a:cubicBezTo>
                      <a:cubicBezTo>
                        <a:pt x="214106" y="434975"/>
                        <a:pt x="21096" y="298450"/>
                        <a:pt x="2046" y="24765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9CE6807-DD19-4B21-BFB5-0B76DC60202F}"/>
                </a:ext>
              </a:extLst>
            </p:cNvPr>
            <p:cNvGrpSpPr/>
            <p:nvPr/>
          </p:nvGrpSpPr>
          <p:grpSpPr>
            <a:xfrm>
              <a:off x="1894759" y="2846548"/>
              <a:ext cx="1331036" cy="733185"/>
              <a:chOff x="1497914" y="545551"/>
              <a:chExt cx="1331036" cy="733185"/>
            </a:xfrm>
            <a:solidFill>
              <a:schemeClr val="bg1">
                <a:lumMod val="85000"/>
              </a:schemeClr>
            </a:solidFill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D671A3A5-AC5A-4295-A256-529CEBA52210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89B415CC-253F-471D-AC41-DB244CA88183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39B9A834-D94E-4A13-88D8-C27B0AFFBC05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D509163-8278-4FD3-899C-F26AB0852362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BA0EF3B0-FA0C-4FA5-8A68-0B99C7DC6618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6A7EB48-BDD0-4563-A01A-F81553FFCF5A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F640938-5560-4629-8DE0-5F788E922D4E}"/>
                </a:ext>
              </a:extLst>
            </p:cNvPr>
            <p:cNvGrpSpPr/>
            <p:nvPr/>
          </p:nvGrpSpPr>
          <p:grpSpPr>
            <a:xfrm rot="10800000">
              <a:off x="568105" y="4134964"/>
              <a:ext cx="730173" cy="402207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B2FF0E1-8C46-4286-A0C7-E898CFF7AB1F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937F461-66D1-4386-9A67-D85615216E2A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75264A70-8BA5-44E4-970A-BA11D6FF2693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2377EBC1-1CE7-4250-903C-85461F0BAF5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68D57F68-1DE0-46D9-A645-CC8D1D10F375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58C210D-9186-4CDD-9C83-1D3B1EC55AE2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5137274D-BDB6-48A1-9759-A7C7BFD63786}"/>
                </a:ext>
              </a:extLst>
            </p:cNvPr>
            <p:cNvGrpSpPr/>
            <p:nvPr/>
          </p:nvGrpSpPr>
          <p:grpSpPr>
            <a:xfrm rot="10800000">
              <a:off x="3103002" y="4073664"/>
              <a:ext cx="1525015" cy="847429"/>
              <a:chOff x="1497914" y="545551"/>
              <a:chExt cx="1331036" cy="733185"/>
            </a:xfrm>
            <a:solidFill>
              <a:schemeClr val="bg1">
                <a:lumMod val="95000"/>
              </a:schemeClr>
            </a:solidFill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3BBDE14B-AB75-4DF0-B63F-9B0B515FBF99}"/>
                  </a:ext>
                </a:extLst>
              </p:cNvPr>
              <p:cNvSpPr/>
              <p:nvPr/>
            </p:nvSpPr>
            <p:spPr>
              <a:xfrm>
                <a:off x="1497914" y="592931"/>
                <a:ext cx="646433" cy="4732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8B4A0EAC-3DF8-4F1E-A3BD-A10BEE3095BE}"/>
                  </a:ext>
                </a:extLst>
              </p:cNvPr>
              <p:cNvSpPr/>
              <p:nvPr/>
            </p:nvSpPr>
            <p:spPr>
              <a:xfrm>
                <a:off x="1821130" y="545551"/>
                <a:ext cx="646433" cy="64643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A5FF658B-B084-4198-943B-34A641728080}"/>
                  </a:ext>
                </a:extLst>
              </p:cNvPr>
              <p:cNvSpPr/>
              <p:nvPr/>
            </p:nvSpPr>
            <p:spPr>
              <a:xfrm>
                <a:off x="2040676" y="758064"/>
                <a:ext cx="646433" cy="52067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B17C30E-831C-4FCE-9872-771159F15343}"/>
                  </a:ext>
                </a:extLst>
              </p:cNvPr>
              <p:cNvSpPr/>
              <p:nvPr/>
            </p:nvSpPr>
            <p:spPr>
              <a:xfrm>
                <a:off x="1687068" y="920379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0B8A86E-9EE6-40DC-8A47-57E64EE19A79}"/>
                  </a:ext>
                </a:extLst>
              </p:cNvPr>
              <p:cNvSpPr/>
              <p:nvPr/>
            </p:nvSpPr>
            <p:spPr>
              <a:xfrm>
                <a:off x="2408047" y="695713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7EF6B331-0E8E-4B78-A220-B66EAB99E2DD}"/>
                  </a:ext>
                </a:extLst>
              </p:cNvPr>
              <p:cNvSpPr/>
              <p:nvPr/>
            </p:nvSpPr>
            <p:spPr>
              <a:xfrm>
                <a:off x="2475341" y="863417"/>
                <a:ext cx="353609" cy="3536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88BFC326-C4CA-427F-B62A-4367D5E13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465"/>
            <a:stretch/>
          </p:blipFill>
          <p:spPr>
            <a:xfrm>
              <a:off x="3395522" y="6351678"/>
              <a:ext cx="1009105" cy="505291"/>
            </a:xfrm>
            <a:prstGeom prst="rect">
              <a:avLst/>
            </a:prstGeom>
          </p:spPr>
        </p:pic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5199B49-502F-4558-850A-71FE0D929FDE}"/>
              </a:ext>
            </a:extLst>
          </p:cNvPr>
          <p:cNvGrpSpPr/>
          <p:nvPr/>
        </p:nvGrpSpPr>
        <p:grpSpPr>
          <a:xfrm rot="16200000">
            <a:off x="9464947" y="4191892"/>
            <a:ext cx="215444" cy="4928568"/>
            <a:chOff x="4992965" y="1705169"/>
            <a:chExt cx="215444" cy="4928568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5B44FBB-E7A0-4A7A-A632-452407FB1171}"/>
                </a:ext>
              </a:extLst>
            </p:cNvPr>
            <p:cNvSpPr/>
            <p:nvPr/>
          </p:nvSpPr>
          <p:spPr>
            <a:xfrm rot="5400000">
              <a:off x="3589696" y="3108438"/>
              <a:ext cx="3021981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COPYRIGHT </a:t>
              </a:r>
              <a:r>
                <a:rPr lang="ko-KR" altLang="en-US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ⓒ </a:t>
              </a:r>
              <a:r>
                <a:rPr lang="en-US" altLang="ko-KR" sz="8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ALL RIGHT RESERVED BY PAPATAFACTORY</a:t>
              </a:r>
              <a:endParaRPr lang="ko-KR" altLang="en-US" sz="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25BD513A-B9BE-4BC8-9807-CCD258A083D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64325" y="5691251"/>
              <a:ext cx="188497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87FCCF2-9993-49A4-B42F-8E46F98ACDAB}"/>
              </a:ext>
            </a:extLst>
          </p:cNvPr>
          <p:cNvSpPr/>
          <p:nvPr/>
        </p:nvSpPr>
        <p:spPr>
          <a:xfrm>
            <a:off x="357298" y="349687"/>
            <a:ext cx="45698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4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D533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 진행상황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72D43-836F-4C11-ABAB-20213751F322}"/>
              </a:ext>
            </a:extLst>
          </p:cNvPr>
          <p:cNvSpPr txBox="1"/>
          <p:nvPr/>
        </p:nvSpPr>
        <p:spPr>
          <a:xfrm>
            <a:off x="204186" y="1180684"/>
            <a:ext cx="1129239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	1.2 XY</a:t>
            </a:r>
            <a:r>
              <a:rPr lang="ko-KR" altLang="en-US" sz="2400" dirty="0"/>
              <a:t>플로터 제작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3F116C-A248-4CB7-BF3F-D8549702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86" y="1753082"/>
            <a:ext cx="5921434" cy="3684343"/>
          </a:xfrm>
          <a:prstGeom prst="rect">
            <a:avLst/>
          </a:prstGeom>
        </p:spPr>
      </p:pic>
      <p:pic>
        <p:nvPicPr>
          <p:cNvPr id="6" name="그림 5" descr="실내, 바닥, 벽, 캐비닛이(가) 표시된 사진&#10;&#10;매우 높은 신뢰도로 생성된 설명">
            <a:extLst>
              <a:ext uri="{FF2B5EF4-FFF2-40B4-BE49-F238E27FC236}">
                <a16:creationId xmlns:a16="http://schemas.microsoft.com/office/drawing/2014/main" id="{32365CC0-FD5F-4D94-90C7-9136253154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459" y="1753082"/>
            <a:ext cx="3653961" cy="36539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055AD-EC31-4BCC-9350-FD616665F108}"/>
              </a:ext>
            </a:extLst>
          </p:cNvPr>
          <p:cNvSpPr txBox="1"/>
          <p:nvPr/>
        </p:nvSpPr>
        <p:spPr>
          <a:xfrm>
            <a:off x="6888480" y="5550635"/>
            <a:ext cx="4152900" cy="64633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문제점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3D </a:t>
            </a:r>
            <a:r>
              <a:rPr lang="ko-KR" altLang="en-US" dirty="0"/>
              <a:t>프린터가 프린트 도중 작동을 멈춤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C0049AC-3809-41DA-A7FB-842076ECAE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657" y="1115291"/>
            <a:ext cx="3943064" cy="525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73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1980</TotalTime>
  <Words>253</Words>
  <Application>Microsoft Office PowerPoint</Application>
  <PresentationFormat>와이드스크린</PresentationFormat>
  <Paragraphs>81</Paragraphs>
  <Slides>14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</dc:creator>
  <cp:lastModifiedBy>Lee Hyeseong</cp:lastModifiedBy>
  <cp:revision>74</cp:revision>
  <dcterms:created xsi:type="dcterms:W3CDTF">2018-07-24T11:57:30Z</dcterms:created>
  <dcterms:modified xsi:type="dcterms:W3CDTF">2018-10-12T03:37:11Z</dcterms:modified>
</cp:coreProperties>
</file>